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media/image7.bin" ContentType="image/png"/>
  <Override PartName="/ppt/media/image8.bin" ContentType="image/png"/>
  <Override PartName="/ppt/media/image9.bin" ContentType="image/png"/>
  <Override PartName="/ppt/media/image10.bin" ContentType="image/png"/>
  <Override PartName="/ppt/media/image11.bin" ContentType="image/png"/>
  <Override PartName="/ppt/media/image12.bin" ContentType="image/png"/>
  <Override PartName="/ppt/media/image13.bin" ContentType="image/png"/>
  <Override PartName="/ppt/tags/tag9.xml" ContentType="application/vnd.openxmlformats-officedocument.presentationml.tags+xml"/>
  <Override PartName="/ppt/tags/tag1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82"/>
  </p:notesMasterIdLst>
  <p:handoutMasterIdLst>
    <p:handoutMasterId r:id="rId83"/>
  </p:handoutMasterIdLst>
  <p:sldIdLst>
    <p:sldId id="17219" r:id="rId5"/>
    <p:sldId id="257" r:id="rId6"/>
    <p:sldId id="258" r:id="rId7"/>
    <p:sldId id="17162" r:id="rId8"/>
    <p:sldId id="17220" r:id="rId9"/>
    <p:sldId id="17222" r:id="rId10"/>
    <p:sldId id="17223" r:id="rId11"/>
    <p:sldId id="17224" r:id="rId12"/>
    <p:sldId id="17225" r:id="rId13"/>
    <p:sldId id="17226" r:id="rId14"/>
    <p:sldId id="17227" r:id="rId15"/>
    <p:sldId id="17228" r:id="rId16"/>
    <p:sldId id="17160" r:id="rId17"/>
    <p:sldId id="17156" r:id="rId18"/>
    <p:sldId id="17157" r:id="rId19"/>
    <p:sldId id="17158" r:id="rId20"/>
    <p:sldId id="17221" r:id="rId21"/>
    <p:sldId id="17166" r:id="rId22"/>
    <p:sldId id="17163" r:id="rId23"/>
    <p:sldId id="17164" r:id="rId24"/>
    <p:sldId id="17165" r:id="rId25"/>
    <p:sldId id="17167" r:id="rId26"/>
    <p:sldId id="17229" r:id="rId27"/>
    <p:sldId id="17168" r:id="rId28"/>
    <p:sldId id="17170" r:id="rId29"/>
    <p:sldId id="17169" r:id="rId30"/>
    <p:sldId id="17171" r:id="rId31"/>
    <p:sldId id="17230" r:id="rId32"/>
    <p:sldId id="17172" r:id="rId33"/>
    <p:sldId id="17173" r:id="rId34"/>
    <p:sldId id="17174" r:id="rId35"/>
    <p:sldId id="17175" r:id="rId36"/>
    <p:sldId id="17176" r:id="rId37"/>
    <p:sldId id="17206" r:id="rId38"/>
    <p:sldId id="17231" r:id="rId39"/>
    <p:sldId id="17148" r:id="rId40"/>
    <p:sldId id="17179" r:id="rId41"/>
    <p:sldId id="17177" r:id="rId42"/>
    <p:sldId id="17180" r:id="rId43"/>
    <p:sldId id="17178" r:id="rId44"/>
    <p:sldId id="17181" r:id="rId45"/>
    <p:sldId id="17182" r:id="rId46"/>
    <p:sldId id="17183" r:id="rId47"/>
    <p:sldId id="17245" r:id="rId48"/>
    <p:sldId id="17244" r:id="rId49"/>
    <p:sldId id="17242" r:id="rId50"/>
    <p:sldId id="17187" r:id="rId51"/>
    <p:sldId id="17185" r:id="rId52"/>
    <p:sldId id="17184" r:id="rId53"/>
    <p:sldId id="17140" r:id="rId54"/>
    <p:sldId id="17141" r:id="rId55"/>
    <p:sldId id="17142" r:id="rId56"/>
    <p:sldId id="17202" r:id="rId57"/>
    <p:sldId id="17203" r:id="rId58"/>
    <p:sldId id="17204" r:id="rId59"/>
    <p:sldId id="17143" r:id="rId60"/>
    <p:sldId id="17188" r:id="rId61"/>
    <p:sldId id="17149" r:id="rId62"/>
    <p:sldId id="17196" r:id="rId63"/>
    <p:sldId id="17246" r:id="rId64"/>
    <p:sldId id="17247" r:id="rId65"/>
    <p:sldId id="17147" r:id="rId66"/>
    <p:sldId id="17236" r:id="rId67"/>
    <p:sldId id="17237" r:id="rId68"/>
    <p:sldId id="17238" r:id="rId69"/>
    <p:sldId id="17239" r:id="rId70"/>
    <p:sldId id="17240" r:id="rId71"/>
    <p:sldId id="17241" r:id="rId72"/>
    <p:sldId id="17248" r:id="rId73"/>
    <p:sldId id="17209" r:id="rId74"/>
    <p:sldId id="17210" r:id="rId75"/>
    <p:sldId id="17212" r:id="rId76"/>
    <p:sldId id="17213" r:id="rId77"/>
    <p:sldId id="17214" r:id="rId78"/>
    <p:sldId id="17215" r:id="rId79"/>
    <p:sldId id="17216" r:id="rId80"/>
    <p:sldId id="17211" r:id="rId81"/>
  </p:sldIdLst>
  <p:sldSz cx="12192000" cy="6858000"/>
  <p:notesSz cx="6797675" cy="9926638"/>
  <p:embeddedFontLst>
    <p:embeddedFont>
      <p:font typeface="Calibri" panose="020F0502020204030204" pitchFamily="34" charset="0"/>
      <p:regular r:id="rId84"/>
      <p:bold r:id="rId85"/>
      <p:italic r:id="rId86"/>
      <p:boldItalic r:id="rId87"/>
    </p:embeddedFont>
    <p:embeddedFont>
      <p:font typeface="Pan Display TT" panose="02010504010101010104" pitchFamily="2" charset="0"/>
      <p:regular r:id="rId88"/>
      <p:bold r:id="rId89"/>
      <p:italic r:id="rId90"/>
      <p:boldItalic r:id="rId91"/>
    </p:embeddedFont>
  </p:embeddedFontLst>
  <p:custDataLst>
    <p:tags r:id="rId92"/>
  </p:custDataLst>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ine Drud von Haffner" initials="CH" lastIdx="1" clrIdx="0">
    <p:extLst>
      <p:ext uri="{19B8F6BF-5375-455C-9EA6-DF929625EA0E}">
        <p15:presenceInfo xmlns:p15="http://schemas.microsoft.com/office/powerpoint/2012/main" userId="S::chdr@pandora.net::b08b1865-b2cf-4875-be2f-205f43cd7ad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C811"/>
    <a:srgbClr val="C811F2"/>
    <a:srgbClr val="11F2C8"/>
    <a:srgbClr val="E40303"/>
    <a:srgbClr val="A6A6A6"/>
    <a:srgbClr val="7F7F7F"/>
    <a:srgbClr val="836B07"/>
    <a:srgbClr val="B6950A"/>
    <a:srgbClr val="CBA60B"/>
    <a:srgbClr val="6EA9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1FEC36-F21B-4B00-8827-D7D6520CB788}" v="223" dt="2023-09-18T08:52:23.7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1327" autoAdjust="0"/>
  </p:normalViewPr>
  <p:slideViewPr>
    <p:cSldViewPr snapToGrid="0" showGuides="1">
      <p:cViewPr varScale="1">
        <p:scale>
          <a:sx n="146" d="100"/>
          <a:sy n="146" d="100"/>
        </p:scale>
        <p:origin x="708" y="120"/>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74" d="100"/>
          <a:sy n="74" d="100"/>
        </p:scale>
        <p:origin x="2394"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1.fntdata"/><Relationship Id="rId89" Type="http://schemas.openxmlformats.org/officeDocument/2006/relationships/font" Target="fonts/font6.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font" Target="fonts/font7.fntdata"/><Relationship Id="rId95" Type="http://schemas.openxmlformats.org/officeDocument/2006/relationships/viewProps" Target="view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font" Target="fonts/font2.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handoutMaster" Target="handoutMasters/handoutMaster1.xml"/><Relationship Id="rId88" Type="http://schemas.openxmlformats.org/officeDocument/2006/relationships/font" Target="fonts/font5.fntdata"/><Relationship Id="rId91" Type="http://schemas.openxmlformats.org/officeDocument/2006/relationships/font" Target="fonts/font8.fntdata"/><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font" Target="fonts/font3.fntdata"/><Relationship Id="rId94" Type="http://schemas.openxmlformats.org/officeDocument/2006/relationships/presProps" Target="presProps.xml"/><Relationship Id="rId9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ags" Target="tags/tag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4.fntdata"/><Relationship Id="rId61" Type="http://schemas.openxmlformats.org/officeDocument/2006/relationships/slide" Target="slides/slide57.xml"/><Relationship Id="rId82"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commentAuthors" Target="commentAuthors.xml"/><Relationship Id="rId9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ers Mayland" userId="ca57b77e-18e3-473f-b581-619968531566" providerId="ADAL" clId="{AA1FEC36-F21B-4B00-8827-D7D6520CB788}"/>
    <pc:docChg chg="undo custSel addSld delSld modSld sldOrd">
      <pc:chgData name="Anders Mayland" userId="ca57b77e-18e3-473f-b581-619968531566" providerId="ADAL" clId="{AA1FEC36-F21B-4B00-8827-D7D6520CB788}" dt="2023-09-19T08:20:14.565" v="2063" actId="729"/>
      <pc:docMkLst>
        <pc:docMk/>
      </pc:docMkLst>
      <pc:sldChg chg="del">
        <pc:chgData name="Anders Mayland" userId="ca57b77e-18e3-473f-b581-619968531566" providerId="ADAL" clId="{AA1FEC36-F21B-4B00-8827-D7D6520CB788}" dt="2023-09-14T08:51:25.776" v="534" actId="2696"/>
        <pc:sldMkLst>
          <pc:docMk/>
          <pc:sldMk cId="3648283851" sldId="256"/>
        </pc:sldMkLst>
      </pc:sldChg>
      <pc:sldChg chg="modSp mod">
        <pc:chgData name="Anders Mayland" userId="ca57b77e-18e3-473f-b581-619968531566" providerId="ADAL" clId="{AA1FEC36-F21B-4B00-8827-D7D6520CB788}" dt="2023-09-14T08:51:06.869" v="533" actId="20577"/>
        <pc:sldMkLst>
          <pc:docMk/>
          <pc:sldMk cId="3866229683" sldId="257"/>
        </pc:sldMkLst>
        <pc:spChg chg="mod">
          <ac:chgData name="Anders Mayland" userId="ca57b77e-18e3-473f-b581-619968531566" providerId="ADAL" clId="{AA1FEC36-F21B-4B00-8827-D7D6520CB788}" dt="2023-09-14T08:51:06.869" v="533" actId="20577"/>
          <ac:spMkLst>
            <pc:docMk/>
            <pc:sldMk cId="3866229683" sldId="257"/>
            <ac:spMk id="2" creationId="{1A205769-4CEC-3063-E0AB-831616363866}"/>
          </ac:spMkLst>
        </pc:spChg>
      </pc:sldChg>
      <pc:sldChg chg="modSp mod">
        <pc:chgData name="Anders Mayland" userId="ca57b77e-18e3-473f-b581-619968531566" providerId="ADAL" clId="{AA1FEC36-F21B-4B00-8827-D7D6520CB788}" dt="2023-09-14T08:51:51.478" v="550" actId="20577"/>
        <pc:sldMkLst>
          <pc:docMk/>
          <pc:sldMk cId="796166926" sldId="258"/>
        </pc:sldMkLst>
        <pc:spChg chg="mod">
          <ac:chgData name="Anders Mayland" userId="ca57b77e-18e3-473f-b581-619968531566" providerId="ADAL" clId="{AA1FEC36-F21B-4B00-8827-D7D6520CB788}" dt="2023-09-14T08:51:51.478" v="550" actId="20577"/>
          <ac:spMkLst>
            <pc:docMk/>
            <pc:sldMk cId="796166926" sldId="258"/>
            <ac:spMk id="2" creationId="{194C14FD-694C-77AA-60EF-4DF0ECEC3DA9}"/>
          </ac:spMkLst>
        </pc:spChg>
      </pc:sldChg>
      <pc:sldChg chg="del">
        <pc:chgData name="Anders Mayland" userId="ca57b77e-18e3-473f-b581-619968531566" providerId="ADAL" clId="{AA1FEC36-F21B-4B00-8827-D7D6520CB788}" dt="2023-09-14T12:26:18.581" v="857" actId="2696"/>
        <pc:sldMkLst>
          <pc:docMk/>
          <pc:sldMk cId="1723767172" sldId="17133"/>
        </pc:sldMkLst>
      </pc:sldChg>
      <pc:sldChg chg="del mod modShow">
        <pc:chgData name="Anders Mayland" userId="ca57b77e-18e3-473f-b581-619968531566" providerId="ADAL" clId="{AA1FEC36-F21B-4B00-8827-D7D6520CB788}" dt="2023-09-19T07:56:08.877" v="2062" actId="2696"/>
        <pc:sldMkLst>
          <pc:docMk/>
          <pc:sldMk cId="4292849132" sldId="17134"/>
        </pc:sldMkLst>
      </pc:sldChg>
      <pc:sldChg chg="del">
        <pc:chgData name="Anders Mayland" userId="ca57b77e-18e3-473f-b581-619968531566" providerId="ADAL" clId="{AA1FEC36-F21B-4B00-8827-D7D6520CB788}" dt="2023-09-19T07:56:08.877" v="2062" actId="2696"/>
        <pc:sldMkLst>
          <pc:docMk/>
          <pc:sldMk cId="468480347" sldId="17135"/>
        </pc:sldMkLst>
      </pc:sldChg>
      <pc:sldChg chg="del">
        <pc:chgData name="Anders Mayland" userId="ca57b77e-18e3-473f-b581-619968531566" providerId="ADAL" clId="{AA1FEC36-F21B-4B00-8827-D7D6520CB788}" dt="2023-09-18T08:55:05.872" v="1922" actId="2696"/>
        <pc:sldMkLst>
          <pc:docMk/>
          <pc:sldMk cId="491144631" sldId="17136"/>
        </pc:sldMkLst>
      </pc:sldChg>
      <pc:sldChg chg="del">
        <pc:chgData name="Anders Mayland" userId="ca57b77e-18e3-473f-b581-619968531566" providerId="ADAL" clId="{AA1FEC36-F21B-4B00-8827-D7D6520CB788}" dt="2023-09-18T08:55:05.872" v="1922" actId="2696"/>
        <pc:sldMkLst>
          <pc:docMk/>
          <pc:sldMk cId="215361615" sldId="17137"/>
        </pc:sldMkLst>
      </pc:sldChg>
      <pc:sldChg chg="del">
        <pc:chgData name="Anders Mayland" userId="ca57b77e-18e3-473f-b581-619968531566" providerId="ADAL" clId="{AA1FEC36-F21B-4B00-8827-D7D6520CB788}" dt="2023-09-18T08:55:05.872" v="1922" actId="2696"/>
        <pc:sldMkLst>
          <pc:docMk/>
          <pc:sldMk cId="1524366413" sldId="17138"/>
        </pc:sldMkLst>
      </pc:sldChg>
      <pc:sldChg chg="del">
        <pc:chgData name="Anders Mayland" userId="ca57b77e-18e3-473f-b581-619968531566" providerId="ADAL" clId="{AA1FEC36-F21B-4B00-8827-D7D6520CB788}" dt="2023-09-19T07:55:22.835" v="2061" actId="2696"/>
        <pc:sldMkLst>
          <pc:docMk/>
          <pc:sldMk cId="3181855925" sldId="17145"/>
        </pc:sldMkLst>
      </pc:sldChg>
      <pc:sldChg chg="delSp modSp del mod">
        <pc:chgData name="Anders Mayland" userId="ca57b77e-18e3-473f-b581-619968531566" providerId="ADAL" clId="{AA1FEC36-F21B-4B00-8827-D7D6520CB788}" dt="2023-09-19T07:56:08.877" v="2062" actId="2696"/>
        <pc:sldMkLst>
          <pc:docMk/>
          <pc:sldMk cId="868290227" sldId="17146"/>
        </pc:sldMkLst>
        <pc:spChg chg="mod">
          <ac:chgData name="Anders Mayland" userId="ca57b77e-18e3-473f-b581-619968531566" providerId="ADAL" clId="{AA1FEC36-F21B-4B00-8827-D7D6520CB788}" dt="2023-09-18T07:56:11.778" v="1683" actId="20577"/>
          <ac:spMkLst>
            <pc:docMk/>
            <pc:sldMk cId="868290227" sldId="17146"/>
            <ac:spMk id="5" creationId="{972960FC-CEE2-2628-3A90-75CD47541FC8}"/>
          </ac:spMkLst>
        </pc:spChg>
        <pc:picChg chg="del">
          <ac:chgData name="Anders Mayland" userId="ca57b77e-18e3-473f-b581-619968531566" providerId="ADAL" clId="{AA1FEC36-F21B-4B00-8827-D7D6520CB788}" dt="2023-09-18T07:56:14.466" v="1684" actId="478"/>
          <ac:picMkLst>
            <pc:docMk/>
            <pc:sldMk cId="868290227" sldId="17146"/>
            <ac:picMk id="7" creationId="{583FC95A-CCC6-3D8D-C311-F93D1C6FB101}"/>
          </ac:picMkLst>
        </pc:picChg>
        <pc:picChg chg="del">
          <ac:chgData name="Anders Mayland" userId="ca57b77e-18e3-473f-b581-619968531566" providerId="ADAL" clId="{AA1FEC36-F21B-4B00-8827-D7D6520CB788}" dt="2023-09-18T07:56:15.315" v="1685" actId="478"/>
          <ac:picMkLst>
            <pc:docMk/>
            <pc:sldMk cId="868290227" sldId="17146"/>
            <ac:picMk id="15" creationId="{1099C704-35B7-1A85-093A-1378453FA91F}"/>
          </ac:picMkLst>
        </pc:picChg>
      </pc:sldChg>
      <pc:sldChg chg="modSp mod">
        <pc:chgData name="Anders Mayland" userId="ca57b77e-18e3-473f-b581-619968531566" providerId="ADAL" clId="{AA1FEC36-F21B-4B00-8827-D7D6520CB788}" dt="2023-09-18T07:59:51.702" v="1757" actId="20577"/>
        <pc:sldMkLst>
          <pc:docMk/>
          <pc:sldMk cId="4055586319" sldId="17149"/>
        </pc:sldMkLst>
        <pc:spChg chg="mod">
          <ac:chgData name="Anders Mayland" userId="ca57b77e-18e3-473f-b581-619968531566" providerId="ADAL" clId="{AA1FEC36-F21B-4B00-8827-D7D6520CB788}" dt="2023-09-18T07:59:51.702" v="1757" actId="20577"/>
          <ac:spMkLst>
            <pc:docMk/>
            <pc:sldMk cId="4055586319" sldId="17149"/>
            <ac:spMk id="11" creationId="{7DDB99E2-090A-4BE4-BFD9-F4E0E83C76CB}"/>
          </ac:spMkLst>
        </pc:spChg>
      </pc:sldChg>
      <pc:sldChg chg="del">
        <pc:chgData name="Anders Mayland" userId="ca57b77e-18e3-473f-b581-619968531566" providerId="ADAL" clId="{AA1FEC36-F21B-4B00-8827-D7D6520CB788}" dt="2023-09-18T08:53:38.275" v="1920" actId="2696"/>
        <pc:sldMkLst>
          <pc:docMk/>
          <pc:sldMk cId="3454230852" sldId="17150"/>
        </pc:sldMkLst>
      </pc:sldChg>
      <pc:sldChg chg="del">
        <pc:chgData name="Anders Mayland" userId="ca57b77e-18e3-473f-b581-619968531566" providerId="ADAL" clId="{AA1FEC36-F21B-4B00-8827-D7D6520CB788}" dt="2023-09-18T08:53:38.275" v="1920" actId="2696"/>
        <pc:sldMkLst>
          <pc:docMk/>
          <pc:sldMk cId="662896479" sldId="17151"/>
        </pc:sldMkLst>
      </pc:sldChg>
      <pc:sldChg chg="del">
        <pc:chgData name="Anders Mayland" userId="ca57b77e-18e3-473f-b581-619968531566" providerId="ADAL" clId="{AA1FEC36-F21B-4B00-8827-D7D6520CB788}" dt="2023-09-18T08:53:38.275" v="1920" actId="2696"/>
        <pc:sldMkLst>
          <pc:docMk/>
          <pc:sldMk cId="4037635343" sldId="17152"/>
        </pc:sldMkLst>
      </pc:sldChg>
      <pc:sldChg chg="del">
        <pc:chgData name="Anders Mayland" userId="ca57b77e-18e3-473f-b581-619968531566" providerId="ADAL" clId="{AA1FEC36-F21B-4B00-8827-D7D6520CB788}" dt="2023-09-12T13:51:19.112" v="4" actId="2696"/>
        <pc:sldMkLst>
          <pc:docMk/>
          <pc:sldMk cId="2449925912" sldId="17153"/>
        </pc:sldMkLst>
      </pc:sldChg>
      <pc:sldChg chg="del">
        <pc:chgData name="Anders Mayland" userId="ca57b77e-18e3-473f-b581-619968531566" providerId="ADAL" clId="{AA1FEC36-F21B-4B00-8827-D7D6520CB788}" dt="2023-09-14T12:26:18.581" v="857" actId="2696"/>
        <pc:sldMkLst>
          <pc:docMk/>
          <pc:sldMk cId="787686981" sldId="17154"/>
        </pc:sldMkLst>
      </pc:sldChg>
      <pc:sldChg chg="modSp del mod">
        <pc:chgData name="Anders Mayland" userId="ca57b77e-18e3-473f-b581-619968531566" providerId="ADAL" clId="{AA1FEC36-F21B-4B00-8827-D7D6520CB788}" dt="2023-09-14T12:29:05.812" v="1007" actId="2696"/>
        <pc:sldMkLst>
          <pc:docMk/>
          <pc:sldMk cId="1456706680" sldId="17155"/>
        </pc:sldMkLst>
        <pc:spChg chg="mod">
          <ac:chgData name="Anders Mayland" userId="ca57b77e-18e3-473f-b581-619968531566" providerId="ADAL" clId="{AA1FEC36-F21B-4B00-8827-D7D6520CB788}" dt="2023-09-14T12:27:33.807" v="918" actId="20577"/>
          <ac:spMkLst>
            <pc:docMk/>
            <pc:sldMk cId="1456706680" sldId="17155"/>
            <ac:spMk id="2" creationId="{6C56F08C-C7E8-A83D-CE75-CDD2C36DCA42}"/>
          </ac:spMkLst>
        </pc:spChg>
        <pc:spChg chg="mod">
          <ac:chgData name="Anders Mayland" userId="ca57b77e-18e3-473f-b581-619968531566" providerId="ADAL" clId="{AA1FEC36-F21B-4B00-8827-D7D6520CB788}" dt="2023-09-14T12:26:22.940" v="860" actId="20577"/>
          <ac:spMkLst>
            <pc:docMk/>
            <pc:sldMk cId="1456706680" sldId="17155"/>
            <ac:spMk id="11" creationId="{7DDB99E2-090A-4BE4-BFD9-F4E0E83C76CB}"/>
          </ac:spMkLst>
        </pc:spChg>
      </pc:sldChg>
      <pc:sldChg chg="addSp delSp modSp mod ord setBg">
        <pc:chgData name="Anders Mayland" userId="ca57b77e-18e3-473f-b581-619968531566" providerId="ADAL" clId="{AA1FEC36-F21B-4B00-8827-D7D6520CB788}" dt="2023-09-19T07:24:51.510" v="2060" actId="20577"/>
        <pc:sldMkLst>
          <pc:docMk/>
          <pc:sldMk cId="336939294" sldId="17162"/>
        </pc:sldMkLst>
        <pc:spChg chg="del">
          <ac:chgData name="Anders Mayland" userId="ca57b77e-18e3-473f-b581-619968531566" providerId="ADAL" clId="{AA1FEC36-F21B-4B00-8827-D7D6520CB788}" dt="2023-09-12T13:51:28.632" v="14" actId="478"/>
          <ac:spMkLst>
            <pc:docMk/>
            <pc:sldMk cId="336939294" sldId="17162"/>
            <ac:spMk id="2" creationId="{0CFC0841-FC6A-F458-1237-AA5D7FC54638}"/>
          </ac:spMkLst>
        </pc:spChg>
        <pc:spChg chg="add del mod">
          <ac:chgData name="Anders Mayland" userId="ca57b77e-18e3-473f-b581-619968531566" providerId="ADAL" clId="{AA1FEC36-F21B-4B00-8827-D7D6520CB788}" dt="2023-09-12T13:57:01.374" v="317" actId="478"/>
          <ac:spMkLst>
            <pc:docMk/>
            <pc:sldMk cId="336939294" sldId="17162"/>
            <ac:spMk id="4" creationId="{E796FD42-2B54-8A82-319C-1593A271B24F}"/>
          </ac:spMkLst>
        </pc:spChg>
        <pc:spChg chg="add del mod">
          <ac:chgData name="Anders Mayland" userId="ca57b77e-18e3-473f-b581-619968531566" providerId="ADAL" clId="{AA1FEC36-F21B-4B00-8827-D7D6520CB788}" dt="2023-09-12T13:57:03.835" v="318" actId="478"/>
          <ac:spMkLst>
            <pc:docMk/>
            <pc:sldMk cId="336939294" sldId="17162"/>
            <ac:spMk id="5" creationId="{550F8B20-EF28-AA13-CC27-80BAA48146E2}"/>
          </ac:spMkLst>
        </pc:spChg>
        <pc:spChg chg="add mod">
          <ac:chgData name="Anders Mayland" userId="ca57b77e-18e3-473f-b581-619968531566" providerId="ADAL" clId="{AA1FEC36-F21B-4B00-8827-D7D6520CB788}" dt="2023-09-19T07:24:51.510" v="2060" actId="20577"/>
          <ac:spMkLst>
            <pc:docMk/>
            <pc:sldMk cId="336939294" sldId="17162"/>
            <ac:spMk id="7" creationId="{7897FAA0-EB66-7BE1-C445-B5D77CBD9339}"/>
          </ac:spMkLst>
        </pc:spChg>
        <pc:spChg chg="mod">
          <ac:chgData name="Anders Mayland" userId="ca57b77e-18e3-473f-b581-619968531566" providerId="ADAL" clId="{AA1FEC36-F21B-4B00-8827-D7D6520CB788}" dt="2023-09-12T13:52:02.320" v="24" actId="20577"/>
          <ac:spMkLst>
            <pc:docMk/>
            <pc:sldMk cId="336939294" sldId="17162"/>
            <ac:spMk id="11" creationId="{7DDB99E2-090A-4BE4-BFD9-F4E0E83C76CB}"/>
          </ac:spMkLst>
        </pc:spChg>
        <pc:picChg chg="add mod">
          <ac:chgData name="Anders Mayland" userId="ca57b77e-18e3-473f-b581-619968531566" providerId="ADAL" clId="{AA1FEC36-F21B-4B00-8827-D7D6520CB788}" dt="2023-09-12T14:07:04.152" v="516" actId="1038"/>
          <ac:picMkLst>
            <pc:docMk/>
            <pc:sldMk cId="336939294" sldId="17162"/>
            <ac:picMk id="3" creationId="{0EA45BF6-E179-C407-9263-33C2C5EFD507}"/>
          </ac:picMkLst>
        </pc:picChg>
        <pc:picChg chg="del">
          <ac:chgData name="Anders Mayland" userId="ca57b77e-18e3-473f-b581-619968531566" providerId="ADAL" clId="{AA1FEC36-F21B-4B00-8827-D7D6520CB788}" dt="2023-09-12T13:51:29.188" v="15" actId="478"/>
          <ac:picMkLst>
            <pc:docMk/>
            <pc:sldMk cId="336939294" sldId="17162"/>
            <ac:picMk id="6" creationId="{DAAB707F-0C1C-2921-4B0C-E51D46A1ECA6}"/>
          </ac:picMkLst>
        </pc:picChg>
        <pc:picChg chg="add mod">
          <ac:chgData name="Anders Mayland" userId="ca57b77e-18e3-473f-b581-619968531566" providerId="ADAL" clId="{AA1FEC36-F21B-4B00-8827-D7D6520CB788}" dt="2023-09-12T14:00:25.142" v="370" actId="1038"/>
          <ac:picMkLst>
            <pc:docMk/>
            <pc:sldMk cId="336939294" sldId="17162"/>
            <ac:picMk id="1026" creationId="{B7E13085-1522-521F-4BB2-73FDC70C4079}"/>
          </ac:picMkLst>
        </pc:picChg>
        <pc:picChg chg="add mod">
          <ac:chgData name="Anders Mayland" userId="ca57b77e-18e3-473f-b581-619968531566" providerId="ADAL" clId="{AA1FEC36-F21B-4B00-8827-D7D6520CB788}" dt="2023-09-12T14:05:07.795" v="460" actId="1036"/>
          <ac:picMkLst>
            <pc:docMk/>
            <pc:sldMk cId="336939294" sldId="17162"/>
            <ac:picMk id="1028" creationId="{B62CBD1C-27EC-82E5-8ED0-8D7314BDCBA4}"/>
          </ac:picMkLst>
        </pc:picChg>
        <pc:picChg chg="add del mod">
          <ac:chgData name="Anders Mayland" userId="ca57b77e-18e3-473f-b581-619968531566" providerId="ADAL" clId="{AA1FEC36-F21B-4B00-8827-D7D6520CB788}" dt="2023-09-12T14:04:36.801" v="453" actId="478"/>
          <ac:picMkLst>
            <pc:docMk/>
            <pc:sldMk cId="336939294" sldId="17162"/>
            <ac:picMk id="1030" creationId="{E977A31D-9FA6-49FA-5AA6-FBB878AF35F9}"/>
          </ac:picMkLst>
        </pc:picChg>
      </pc:sldChg>
      <pc:sldChg chg="modSp mod">
        <pc:chgData name="Anders Mayland" userId="ca57b77e-18e3-473f-b581-619968531566" providerId="ADAL" clId="{AA1FEC36-F21B-4B00-8827-D7D6520CB788}" dt="2023-09-18T07:52:50.243" v="1654" actId="20577"/>
        <pc:sldMkLst>
          <pc:docMk/>
          <pc:sldMk cId="3339995793" sldId="17163"/>
        </pc:sldMkLst>
        <pc:spChg chg="mod">
          <ac:chgData name="Anders Mayland" userId="ca57b77e-18e3-473f-b581-619968531566" providerId="ADAL" clId="{AA1FEC36-F21B-4B00-8827-D7D6520CB788}" dt="2023-09-18T07:52:50.243" v="1654" actId="20577"/>
          <ac:spMkLst>
            <pc:docMk/>
            <pc:sldMk cId="3339995793" sldId="17163"/>
            <ac:spMk id="4" creationId="{87340EA9-5E9C-EFA5-2581-2EFEBF6B69EE}"/>
          </ac:spMkLst>
        </pc:spChg>
      </pc:sldChg>
      <pc:sldChg chg="modSp mod">
        <pc:chgData name="Anders Mayland" userId="ca57b77e-18e3-473f-b581-619968531566" providerId="ADAL" clId="{AA1FEC36-F21B-4B00-8827-D7D6520CB788}" dt="2023-09-18T07:53:13.202" v="1668" actId="20577"/>
        <pc:sldMkLst>
          <pc:docMk/>
          <pc:sldMk cId="2218671337" sldId="17164"/>
        </pc:sldMkLst>
        <pc:spChg chg="mod">
          <ac:chgData name="Anders Mayland" userId="ca57b77e-18e3-473f-b581-619968531566" providerId="ADAL" clId="{AA1FEC36-F21B-4B00-8827-D7D6520CB788}" dt="2023-09-18T07:53:13.202" v="1668" actId="20577"/>
          <ac:spMkLst>
            <pc:docMk/>
            <pc:sldMk cId="2218671337" sldId="17164"/>
            <ac:spMk id="4" creationId="{87340EA9-5E9C-EFA5-2581-2EFEBF6B69EE}"/>
          </ac:spMkLst>
        </pc:spChg>
      </pc:sldChg>
      <pc:sldChg chg="modSp mod">
        <pc:chgData name="Anders Mayland" userId="ca57b77e-18e3-473f-b581-619968531566" providerId="ADAL" clId="{AA1FEC36-F21B-4B00-8827-D7D6520CB788}" dt="2023-09-18T07:53:17.751" v="1680" actId="20577"/>
        <pc:sldMkLst>
          <pc:docMk/>
          <pc:sldMk cId="2094555826" sldId="17165"/>
        </pc:sldMkLst>
        <pc:spChg chg="mod">
          <ac:chgData name="Anders Mayland" userId="ca57b77e-18e3-473f-b581-619968531566" providerId="ADAL" clId="{AA1FEC36-F21B-4B00-8827-D7D6520CB788}" dt="2023-09-18T07:53:17.751" v="1680" actId="20577"/>
          <ac:spMkLst>
            <pc:docMk/>
            <pc:sldMk cId="2094555826" sldId="17165"/>
            <ac:spMk id="4" creationId="{87340EA9-5E9C-EFA5-2581-2EFEBF6B69EE}"/>
          </ac:spMkLst>
        </pc:spChg>
      </pc:sldChg>
      <pc:sldChg chg="modSp mod">
        <pc:chgData name="Anders Mayland" userId="ca57b77e-18e3-473f-b581-619968531566" providerId="ADAL" clId="{AA1FEC36-F21B-4B00-8827-D7D6520CB788}" dt="2023-09-18T07:50:21.139" v="1643" actId="20577"/>
        <pc:sldMkLst>
          <pc:docMk/>
          <pc:sldMk cId="3112420059" sldId="17166"/>
        </pc:sldMkLst>
        <pc:spChg chg="mod">
          <ac:chgData name="Anders Mayland" userId="ca57b77e-18e3-473f-b581-619968531566" providerId="ADAL" clId="{AA1FEC36-F21B-4B00-8827-D7D6520CB788}" dt="2023-09-18T07:50:21.139" v="1643" actId="20577"/>
          <ac:spMkLst>
            <pc:docMk/>
            <pc:sldMk cId="3112420059" sldId="17166"/>
            <ac:spMk id="4" creationId="{87340EA9-5E9C-EFA5-2581-2EFEBF6B69EE}"/>
          </ac:spMkLst>
        </pc:spChg>
      </pc:sldChg>
      <pc:sldChg chg="delSp mod modShow">
        <pc:chgData name="Anders Mayland" userId="ca57b77e-18e3-473f-b581-619968531566" providerId="ADAL" clId="{AA1FEC36-F21B-4B00-8827-D7D6520CB788}" dt="2023-09-19T08:20:14.565" v="2063" actId="729"/>
        <pc:sldMkLst>
          <pc:docMk/>
          <pc:sldMk cId="2045827431" sldId="17167"/>
        </pc:sldMkLst>
        <pc:spChg chg="del">
          <ac:chgData name="Anders Mayland" userId="ca57b77e-18e3-473f-b581-619968531566" providerId="ADAL" clId="{AA1FEC36-F21B-4B00-8827-D7D6520CB788}" dt="2023-09-14T12:45:58.468" v="1248" actId="478"/>
          <ac:spMkLst>
            <pc:docMk/>
            <pc:sldMk cId="2045827431" sldId="17167"/>
            <ac:spMk id="5" creationId="{170F3F3B-65EE-2472-7E07-EB62F892521D}"/>
          </ac:spMkLst>
        </pc:spChg>
        <pc:picChg chg="del">
          <ac:chgData name="Anders Mayland" userId="ca57b77e-18e3-473f-b581-619968531566" providerId="ADAL" clId="{AA1FEC36-F21B-4B00-8827-D7D6520CB788}" dt="2023-09-14T12:45:56.988" v="1247" actId="478"/>
          <ac:picMkLst>
            <pc:docMk/>
            <pc:sldMk cId="2045827431" sldId="17167"/>
            <ac:picMk id="3" creationId="{EB9C8786-EA6F-DA09-3F03-C049F1E1F5AD}"/>
          </ac:picMkLst>
        </pc:picChg>
      </pc:sldChg>
      <pc:sldChg chg="mod modShow">
        <pc:chgData name="Anders Mayland" userId="ca57b77e-18e3-473f-b581-619968531566" providerId="ADAL" clId="{AA1FEC36-F21B-4B00-8827-D7D6520CB788}" dt="2023-09-19T08:20:14.565" v="2063" actId="729"/>
        <pc:sldMkLst>
          <pc:docMk/>
          <pc:sldMk cId="1527549760" sldId="17168"/>
        </pc:sldMkLst>
      </pc:sldChg>
      <pc:sldChg chg="mod modShow">
        <pc:chgData name="Anders Mayland" userId="ca57b77e-18e3-473f-b581-619968531566" providerId="ADAL" clId="{AA1FEC36-F21B-4B00-8827-D7D6520CB788}" dt="2023-09-19T08:20:14.565" v="2063" actId="729"/>
        <pc:sldMkLst>
          <pc:docMk/>
          <pc:sldMk cId="1211889507" sldId="17169"/>
        </pc:sldMkLst>
      </pc:sldChg>
      <pc:sldChg chg="mod modShow">
        <pc:chgData name="Anders Mayland" userId="ca57b77e-18e3-473f-b581-619968531566" providerId="ADAL" clId="{AA1FEC36-F21B-4B00-8827-D7D6520CB788}" dt="2023-09-19T08:20:14.565" v="2063" actId="729"/>
        <pc:sldMkLst>
          <pc:docMk/>
          <pc:sldMk cId="10384411" sldId="17170"/>
        </pc:sldMkLst>
      </pc:sldChg>
      <pc:sldChg chg="mod modShow">
        <pc:chgData name="Anders Mayland" userId="ca57b77e-18e3-473f-b581-619968531566" providerId="ADAL" clId="{AA1FEC36-F21B-4B00-8827-D7D6520CB788}" dt="2023-09-19T08:20:14.565" v="2063" actId="729"/>
        <pc:sldMkLst>
          <pc:docMk/>
          <pc:sldMk cId="1819649893" sldId="17171"/>
        </pc:sldMkLst>
      </pc:sldChg>
      <pc:sldChg chg="modSp mod">
        <pc:chgData name="Anders Mayland" userId="ca57b77e-18e3-473f-b581-619968531566" providerId="ADAL" clId="{AA1FEC36-F21B-4B00-8827-D7D6520CB788}" dt="2023-09-18T07:57:12.195" v="1689" actId="20577"/>
        <pc:sldMkLst>
          <pc:docMk/>
          <pc:sldMk cId="4111835045" sldId="17183"/>
        </pc:sldMkLst>
        <pc:spChg chg="mod">
          <ac:chgData name="Anders Mayland" userId="ca57b77e-18e3-473f-b581-619968531566" providerId="ADAL" clId="{AA1FEC36-F21B-4B00-8827-D7D6520CB788}" dt="2023-09-18T07:57:12.195" v="1689" actId="20577"/>
          <ac:spMkLst>
            <pc:docMk/>
            <pc:sldMk cId="4111835045" sldId="17183"/>
            <ac:spMk id="2" creationId="{9F4A2FCA-920F-3BD2-F52C-DB49A6BCCC87}"/>
          </ac:spMkLst>
        </pc:spChg>
      </pc:sldChg>
      <pc:sldChg chg="mod modShow">
        <pc:chgData name="Anders Mayland" userId="ca57b77e-18e3-473f-b581-619968531566" providerId="ADAL" clId="{AA1FEC36-F21B-4B00-8827-D7D6520CB788}" dt="2023-09-18T07:56:59.020" v="1686" actId="729"/>
        <pc:sldMkLst>
          <pc:docMk/>
          <pc:sldMk cId="2962116805" sldId="17184"/>
        </pc:sldMkLst>
      </pc:sldChg>
      <pc:sldChg chg="mod modShow">
        <pc:chgData name="Anders Mayland" userId="ca57b77e-18e3-473f-b581-619968531566" providerId="ADAL" clId="{AA1FEC36-F21B-4B00-8827-D7D6520CB788}" dt="2023-09-18T07:56:59.020" v="1686" actId="729"/>
        <pc:sldMkLst>
          <pc:docMk/>
          <pc:sldMk cId="3983643057" sldId="17185"/>
        </pc:sldMkLst>
      </pc:sldChg>
      <pc:sldChg chg="del">
        <pc:chgData name="Anders Mayland" userId="ca57b77e-18e3-473f-b581-619968531566" providerId="ADAL" clId="{AA1FEC36-F21B-4B00-8827-D7D6520CB788}" dt="2023-09-14T12:50:01.555" v="1378" actId="2696"/>
        <pc:sldMkLst>
          <pc:docMk/>
          <pc:sldMk cId="3231809903" sldId="17186"/>
        </pc:sldMkLst>
      </pc:sldChg>
      <pc:sldChg chg="mod modShow">
        <pc:chgData name="Anders Mayland" userId="ca57b77e-18e3-473f-b581-619968531566" providerId="ADAL" clId="{AA1FEC36-F21B-4B00-8827-D7D6520CB788}" dt="2023-09-18T07:56:59.020" v="1686" actId="729"/>
        <pc:sldMkLst>
          <pc:docMk/>
          <pc:sldMk cId="3015990994" sldId="17187"/>
        </pc:sldMkLst>
      </pc:sldChg>
      <pc:sldChg chg="del mod modShow">
        <pc:chgData name="Anders Mayland" userId="ca57b77e-18e3-473f-b581-619968531566" providerId="ADAL" clId="{AA1FEC36-F21B-4B00-8827-D7D6520CB788}" dt="2023-09-18T08:54:14.803" v="1921" actId="2696"/>
        <pc:sldMkLst>
          <pc:docMk/>
          <pc:sldMk cId="2410023039" sldId="17189"/>
        </pc:sldMkLst>
      </pc:sldChg>
      <pc:sldChg chg="del mod modShow">
        <pc:chgData name="Anders Mayland" userId="ca57b77e-18e3-473f-b581-619968531566" providerId="ADAL" clId="{AA1FEC36-F21B-4B00-8827-D7D6520CB788}" dt="2023-09-18T08:54:14.803" v="1921" actId="2696"/>
        <pc:sldMkLst>
          <pc:docMk/>
          <pc:sldMk cId="2301516281" sldId="17190"/>
        </pc:sldMkLst>
      </pc:sldChg>
      <pc:sldChg chg="del mod modShow">
        <pc:chgData name="Anders Mayland" userId="ca57b77e-18e3-473f-b581-619968531566" providerId="ADAL" clId="{AA1FEC36-F21B-4B00-8827-D7D6520CB788}" dt="2023-09-18T08:54:14.803" v="1921" actId="2696"/>
        <pc:sldMkLst>
          <pc:docMk/>
          <pc:sldMk cId="2590059928" sldId="17191"/>
        </pc:sldMkLst>
      </pc:sldChg>
      <pc:sldChg chg="del mod modShow">
        <pc:chgData name="Anders Mayland" userId="ca57b77e-18e3-473f-b581-619968531566" providerId="ADAL" clId="{AA1FEC36-F21B-4B00-8827-D7D6520CB788}" dt="2023-09-18T08:54:14.803" v="1921" actId="2696"/>
        <pc:sldMkLst>
          <pc:docMk/>
          <pc:sldMk cId="3293541189" sldId="17192"/>
        </pc:sldMkLst>
      </pc:sldChg>
      <pc:sldChg chg="del mod modShow">
        <pc:chgData name="Anders Mayland" userId="ca57b77e-18e3-473f-b581-619968531566" providerId="ADAL" clId="{AA1FEC36-F21B-4B00-8827-D7D6520CB788}" dt="2023-09-18T08:54:14.803" v="1921" actId="2696"/>
        <pc:sldMkLst>
          <pc:docMk/>
          <pc:sldMk cId="3912115927" sldId="17193"/>
        </pc:sldMkLst>
      </pc:sldChg>
      <pc:sldChg chg="addSp delSp modSp del mod modShow">
        <pc:chgData name="Anders Mayland" userId="ca57b77e-18e3-473f-b581-619968531566" providerId="ADAL" clId="{AA1FEC36-F21B-4B00-8827-D7D6520CB788}" dt="2023-09-18T08:54:14.803" v="1921" actId="2696"/>
        <pc:sldMkLst>
          <pc:docMk/>
          <pc:sldMk cId="245270991" sldId="17195"/>
        </pc:sldMkLst>
        <pc:spChg chg="add mod">
          <ac:chgData name="Anders Mayland" userId="ca57b77e-18e3-473f-b581-619968531566" providerId="ADAL" clId="{AA1FEC36-F21B-4B00-8827-D7D6520CB788}" dt="2023-09-14T12:52:41.800" v="1380"/>
          <ac:spMkLst>
            <pc:docMk/>
            <pc:sldMk cId="245270991" sldId="17195"/>
            <ac:spMk id="3" creationId="{EAE8B846-8E22-5A31-7F3A-EED5D5B368DC}"/>
          </ac:spMkLst>
        </pc:spChg>
        <pc:spChg chg="del">
          <ac:chgData name="Anders Mayland" userId="ca57b77e-18e3-473f-b581-619968531566" providerId="ADAL" clId="{AA1FEC36-F21B-4B00-8827-D7D6520CB788}" dt="2023-09-14T12:52:40.983" v="1379" actId="478"/>
          <ac:spMkLst>
            <pc:docMk/>
            <pc:sldMk cId="245270991" sldId="17195"/>
            <ac:spMk id="4" creationId="{B77F1097-B67D-F96D-F766-832BC8AEDD15}"/>
          </ac:spMkLst>
        </pc:spChg>
      </pc:sldChg>
      <pc:sldChg chg="addSp delSp modSp mod">
        <pc:chgData name="Anders Mayland" userId="ca57b77e-18e3-473f-b581-619968531566" providerId="ADAL" clId="{AA1FEC36-F21B-4B00-8827-D7D6520CB788}" dt="2023-09-18T09:10:20.251" v="2030" actId="207"/>
        <pc:sldMkLst>
          <pc:docMk/>
          <pc:sldMk cId="4102203205" sldId="17196"/>
        </pc:sldMkLst>
        <pc:spChg chg="del">
          <ac:chgData name="Anders Mayland" userId="ca57b77e-18e3-473f-b581-619968531566" providerId="ADAL" clId="{AA1FEC36-F21B-4B00-8827-D7D6520CB788}" dt="2023-09-18T08:01:46.784" v="1776" actId="478"/>
          <ac:spMkLst>
            <pc:docMk/>
            <pc:sldMk cId="4102203205" sldId="17196"/>
            <ac:spMk id="2" creationId="{451D493B-5D71-7105-EA64-DCA4925FAFC1}"/>
          </ac:spMkLst>
        </pc:spChg>
        <pc:spChg chg="add del">
          <ac:chgData name="Anders Mayland" userId="ca57b77e-18e3-473f-b581-619968531566" providerId="ADAL" clId="{AA1FEC36-F21B-4B00-8827-D7D6520CB788}" dt="2023-09-18T08:02:26.834" v="1808" actId="11529"/>
          <ac:spMkLst>
            <pc:docMk/>
            <pc:sldMk cId="4102203205" sldId="17196"/>
            <ac:spMk id="7" creationId="{4B887C71-7708-3A5B-1511-519FCAD5B8B8}"/>
          </ac:spMkLst>
        </pc:spChg>
        <pc:spChg chg="add mod">
          <ac:chgData name="Anders Mayland" userId="ca57b77e-18e3-473f-b581-619968531566" providerId="ADAL" clId="{AA1FEC36-F21B-4B00-8827-D7D6520CB788}" dt="2023-09-18T09:10:20.251" v="2030" actId="207"/>
          <ac:spMkLst>
            <pc:docMk/>
            <pc:sldMk cId="4102203205" sldId="17196"/>
            <ac:spMk id="9" creationId="{C72FA3D9-66A1-E0C2-2A66-78BE3FA39596}"/>
          </ac:spMkLst>
        </pc:spChg>
        <pc:spChg chg="add del mod">
          <ac:chgData name="Anders Mayland" userId="ca57b77e-18e3-473f-b581-619968531566" providerId="ADAL" clId="{AA1FEC36-F21B-4B00-8827-D7D6520CB788}" dt="2023-09-18T08:53:13.477" v="1915" actId="478"/>
          <ac:spMkLst>
            <pc:docMk/>
            <pc:sldMk cId="4102203205" sldId="17196"/>
            <ac:spMk id="10" creationId="{347E1D6E-ED97-9843-D47B-4E823775C5D8}"/>
          </ac:spMkLst>
        </pc:spChg>
        <pc:spChg chg="mod">
          <ac:chgData name="Anders Mayland" userId="ca57b77e-18e3-473f-b581-619968531566" providerId="ADAL" clId="{AA1FEC36-F21B-4B00-8827-D7D6520CB788}" dt="2023-09-18T07:59:58.605" v="1772" actId="20577"/>
          <ac:spMkLst>
            <pc:docMk/>
            <pc:sldMk cId="4102203205" sldId="17196"/>
            <ac:spMk id="11" creationId="{7DDB99E2-090A-4BE4-BFD9-F4E0E83C76CB}"/>
          </ac:spMkLst>
        </pc:spChg>
        <pc:spChg chg="add del mod">
          <ac:chgData name="Anders Mayland" userId="ca57b77e-18e3-473f-b581-619968531566" providerId="ADAL" clId="{AA1FEC36-F21B-4B00-8827-D7D6520CB788}" dt="2023-09-18T08:53:13.477" v="1915" actId="478"/>
          <ac:spMkLst>
            <pc:docMk/>
            <pc:sldMk cId="4102203205" sldId="17196"/>
            <ac:spMk id="12" creationId="{536ECA2F-76D8-8D7A-EAAB-01C9A67E9E7E}"/>
          </ac:spMkLst>
        </pc:spChg>
        <pc:spChg chg="del">
          <ac:chgData name="Anders Mayland" userId="ca57b77e-18e3-473f-b581-619968531566" providerId="ADAL" clId="{AA1FEC36-F21B-4B00-8827-D7D6520CB788}" dt="2023-09-18T08:00:15.332" v="1773" actId="478"/>
          <ac:spMkLst>
            <pc:docMk/>
            <pc:sldMk cId="4102203205" sldId="17196"/>
            <ac:spMk id="21" creationId="{C142F3B9-C75E-289C-D13D-13E45C05C47D}"/>
          </ac:spMkLst>
        </pc:spChg>
        <pc:picChg chg="add del mod">
          <ac:chgData name="Anders Mayland" userId="ca57b77e-18e3-473f-b581-619968531566" providerId="ADAL" clId="{AA1FEC36-F21B-4B00-8827-D7D6520CB788}" dt="2023-09-18T08:02:09.020" v="1806" actId="478"/>
          <ac:picMkLst>
            <pc:docMk/>
            <pc:sldMk cId="4102203205" sldId="17196"/>
            <ac:picMk id="1026" creationId="{8F04209C-4A67-DC8D-411D-627A13516733}"/>
          </ac:picMkLst>
        </pc:picChg>
        <pc:cxnChg chg="add del mod">
          <ac:chgData name="Anders Mayland" userId="ca57b77e-18e3-473f-b581-619968531566" providerId="ADAL" clId="{AA1FEC36-F21B-4B00-8827-D7D6520CB788}" dt="2023-09-18T08:01:44.092" v="1775" actId="478"/>
          <ac:cxnSpMkLst>
            <pc:docMk/>
            <pc:sldMk cId="4102203205" sldId="17196"/>
            <ac:cxnSpMk id="3" creationId="{530C0C20-AB7C-8FE1-1D5C-8F1F531A33DD}"/>
          </ac:cxnSpMkLst>
        </pc:cxnChg>
        <pc:cxnChg chg="add del mod">
          <ac:chgData name="Anders Mayland" userId="ca57b77e-18e3-473f-b581-619968531566" providerId="ADAL" clId="{AA1FEC36-F21B-4B00-8827-D7D6520CB788}" dt="2023-09-18T08:01:44.092" v="1775" actId="478"/>
          <ac:cxnSpMkLst>
            <pc:docMk/>
            <pc:sldMk cId="4102203205" sldId="17196"/>
            <ac:cxnSpMk id="4" creationId="{C5DA4977-C36F-A924-A825-CF1FEDC5CB91}"/>
          </ac:cxnSpMkLst>
        </pc:cxnChg>
        <pc:cxnChg chg="add del mod">
          <ac:chgData name="Anders Mayland" userId="ca57b77e-18e3-473f-b581-619968531566" providerId="ADAL" clId="{AA1FEC36-F21B-4B00-8827-D7D6520CB788}" dt="2023-09-18T08:01:44.092" v="1775" actId="478"/>
          <ac:cxnSpMkLst>
            <pc:docMk/>
            <pc:sldMk cId="4102203205" sldId="17196"/>
            <ac:cxnSpMk id="5" creationId="{9126C518-DFA2-137A-B12E-1AFD6916463B}"/>
          </ac:cxnSpMkLst>
        </pc:cxnChg>
        <pc:cxnChg chg="add del mod">
          <ac:chgData name="Anders Mayland" userId="ca57b77e-18e3-473f-b581-619968531566" providerId="ADAL" clId="{AA1FEC36-F21B-4B00-8827-D7D6520CB788}" dt="2023-09-18T08:01:44.092" v="1775" actId="478"/>
          <ac:cxnSpMkLst>
            <pc:docMk/>
            <pc:sldMk cId="4102203205" sldId="17196"/>
            <ac:cxnSpMk id="6" creationId="{41B4F0E7-AFAF-04B0-42BB-FAF3B27F8909}"/>
          </ac:cxnSpMkLst>
        </pc:cxnChg>
        <pc:cxnChg chg="del">
          <ac:chgData name="Anders Mayland" userId="ca57b77e-18e3-473f-b581-619968531566" providerId="ADAL" clId="{AA1FEC36-F21B-4B00-8827-D7D6520CB788}" dt="2023-09-18T08:00:15.332" v="1773" actId="478"/>
          <ac:cxnSpMkLst>
            <pc:docMk/>
            <pc:sldMk cId="4102203205" sldId="17196"/>
            <ac:cxnSpMk id="8" creationId="{A22C7F53-14C1-3D54-AE90-16E26FA6D854}"/>
          </ac:cxnSpMkLst>
        </pc:cxnChg>
        <pc:cxnChg chg="add del mod ord">
          <ac:chgData name="Anders Mayland" userId="ca57b77e-18e3-473f-b581-619968531566" providerId="ADAL" clId="{AA1FEC36-F21B-4B00-8827-D7D6520CB788}" dt="2023-09-18T08:53:14.456" v="1916" actId="478"/>
          <ac:cxnSpMkLst>
            <pc:docMk/>
            <pc:sldMk cId="4102203205" sldId="17196"/>
            <ac:cxnSpMk id="14" creationId="{0C262225-659C-C5DC-4457-2F426F5D7805}"/>
          </ac:cxnSpMkLst>
        </pc:cxnChg>
        <pc:cxnChg chg="add del mod ord">
          <ac:chgData name="Anders Mayland" userId="ca57b77e-18e3-473f-b581-619968531566" providerId="ADAL" clId="{AA1FEC36-F21B-4B00-8827-D7D6520CB788}" dt="2023-09-18T08:53:13.477" v="1915" actId="478"/>
          <ac:cxnSpMkLst>
            <pc:docMk/>
            <pc:sldMk cId="4102203205" sldId="17196"/>
            <ac:cxnSpMk id="16" creationId="{F0A27FAF-F31E-6B42-CADB-5E89FBAB156F}"/>
          </ac:cxnSpMkLst>
        </pc:cxnChg>
        <pc:cxnChg chg="add del mod ord">
          <ac:chgData name="Anders Mayland" userId="ca57b77e-18e3-473f-b581-619968531566" providerId="ADAL" clId="{AA1FEC36-F21B-4B00-8827-D7D6520CB788}" dt="2023-09-18T08:53:13.477" v="1915" actId="478"/>
          <ac:cxnSpMkLst>
            <pc:docMk/>
            <pc:sldMk cId="4102203205" sldId="17196"/>
            <ac:cxnSpMk id="18" creationId="{B505F05E-408E-CC76-B57D-BFBA4B373AE5}"/>
          </ac:cxnSpMkLst>
        </pc:cxnChg>
      </pc:sldChg>
      <pc:sldChg chg="del mod modShow">
        <pc:chgData name="Anders Mayland" userId="ca57b77e-18e3-473f-b581-619968531566" providerId="ADAL" clId="{AA1FEC36-F21B-4B00-8827-D7D6520CB788}" dt="2023-09-18T08:53:38.275" v="1920" actId="2696"/>
        <pc:sldMkLst>
          <pc:docMk/>
          <pc:sldMk cId="2566080941" sldId="17197"/>
        </pc:sldMkLst>
      </pc:sldChg>
      <pc:sldChg chg="del mod modShow">
        <pc:chgData name="Anders Mayland" userId="ca57b77e-18e3-473f-b581-619968531566" providerId="ADAL" clId="{AA1FEC36-F21B-4B00-8827-D7D6520CB788}" dt="2023-09-18T08:53:38.275" v="1920" actId="2696"/>
        <pc:sldMkLst>
          <pc:docMk/>
          <pc:sldMk cId="4097496382" sldId="17198"/>
        </pc:sldMkLst>
      </pc:sldChg>
      <pc:sldChg chg="del mod modShow">
        <pc:chgData name="Anders Mayland" userId="ca57b77e-18e3-473f-b581-619968531566" providerId="ADAL" clId="{AA1FEC36-F21B-4B00-8827-D7D6520CB788}" dt="2023-09-18T08:53:38.275" v="1920" actId="2696"/>
        <pc:sldMkLst>
          <pc:docMk/>
          <pc:sldMk cId="1904867649" sldId="17199"/>
        </pc:sldMkLst>
      </pc:sldChg>
      <pc:sldChg chg="del mod modShow">
        <pc:chgData name="Anders Mayland" userId="ca57b77e-18e3-473f-b581-619968531566" providerId="ADAL" clId="{AA1FEC36-F21B-4B00-8827-D7D6520CB788}" dt="2023-09-18T08:53:38.275" v="1920" actId="2696"/>
        <pc:sldMkLst>
          <pc:docMk/>
          <pc:sldMk cId="731795683" sldId="17200"/>
        </pc:sldMkLst>
      </pc:sldChg>
      <pc:sldChg chg="del mod modShow">
        <pc:chgData name="Anders Mayland" userId="ca57b77e-18e3-473f-b581-619968531566" providerId="ADAL" clId="{AA1FEC36-F21B-4B00-8827-D7D6520CB788}" dt="2023-09-18T08:54:14.803" v="1921" actId="2696"/>
        <pc:sldMkLst>
          <pc:docMk/>
          <pc:sldMk cId="2084646653" sldId="17201"/>
        </pc:sldMkLst>
      </pc:sldChg>
      <pc:sldChg chg="modSp mod">
        <pc:chgData name="Anders Mayland" userId="ca57b77e-18e3-473f-b581-619968531566" providerId="ADAL" clId="{AA1FEC36-F21B-4B00-8827-D7D6520CB788}" dt="2023-09-14T12:48:28.042" v="1377" actId="20577"/>
        <pc:sldMkLst>
          <pc:docMk/>
          <pc:sldMk cId="3147493147" sldId="17206"/>
        </pc:sldMkLst>
        <pc:spChg chg="mod">
          <ac:chgData name="Anders Mayland" userId="ca57b77e-18e3-473f-b581-619968531566" providerId="ADAL" clId="{AA1FEC36-F21B-4B00-8827-D7D6520CB788}" dt="2023-09-14T12:48:28.042" v="1377" actId="20577"/>
          <ac:spMkLst>
            <pc:docMk/>
            <pc:sldMk cId="3147493147" sldId="17206"/>
            <ac:spMk id="2" creationId="{6C56F08C-C7E8-A83D-CE75-CDD2C36DCA42}"/>
          </ac:spMkLst>
        </pc:spChg>
      </pc:sldChg>
      <pc:sldChg chg="del mod modShow">
        <pc:chgData name="Anders Mayland" userId="ca57b77e-18e3-473f-b581-619968531566" providerId="ADAL" clId="{AA1FEC36-F21B-4B00-8827-D7D6520CB788}" dt="2023-09-18T08:53:38.275" v="1920" actId="2696"/>
        <pc:sldMkLst>
          <pc:docMk/>
          <pc:sldMk cId="1205216641" sldId="17208"/>
        </pc:sldMkLst>
      </pc:sldChg>
      <pc:sldChg chg="del">
        <pc:chgData name="Anders Mayland" userId="ca57b77e-18e3-473f-b581-619968531566" providerId="ADAL" clId="{AA1FEC36-F21B-4B00-8827-D7D6520CB788}" dt="2023-09-14T13:06:51.284" v="1583" actId="2696"/>
        <pc:sldMkLst>
          <pc:docMk/>
          <pc:sldMk cId="2654783559" sldId="17217"/>
        </pc:sldMkLst>
      </pc:sldChg>
      <pc:sldChg chg="addSp delSp modSp mod">
        <pc:chgData name="Anders Mayland" userId="ca57b77e-18e3-473f-b581-619968531566" providerId="ADAL" clId="{AA1FEC36-F21B-4B00-8827-D7D6520CB788}" dt="2023-09-14T09:00:30.627" v="856" actId="478"/>
        <pc:sldMkLst>
          <pc:docMk/>
          <pc:sldMk cId="1414889072" sldId="17219"/>
        </pc:sldMkLst>
        <pc:spChg chg="mod">
          <ac:chgData name="Anders Mayland" userId="ca57b77e-18e3-473f-b581-619968531566" providerId="ADAL" clId="{AA1FEC36-F21B-4B00-8827-D7D6520CB788}" dt="2023-09-14T08:56:18.382" v="784" actId="114"/>
          <ac:spMkLst>
            <pc:docMk/>
            <pc:sldMk cId="1414889072" sldId="17219"/>
            <ac:spMk id="2" creationId="{19809F12-48A1-4C9A-9119-E6DDC693E590}"/>
          </ac:spMkLst>
        </pc:spChg>
        <pc:spChg chg="add mod">
          <ac:chgData name="Anders Mayland" userId="ca57b77e-18e3-473f-b581-619968531566" providerId="ADAL" clId="{AA1FEC36-F21B-4B00-8827-D7D6520CB788}" dt="2023-09-14T09:00:25.452" v="855"/>
          <ac:spMkLst>
            <pc:docMk/>
            <pc:sldMk cId="1414889072" sldId="17219"/>
            <ac:spMk id="3" creationId="{EF40FE25-EC58-0C2D-59C9-EBABFA719AB4}"/>
          </ac:spMkLst>
        </pc:spChg>
        <pc:spChg chg="del mod">
          <ac:chgData name="Anders Mayland" userId="ca57b77e-18e3-473f-b581-619968531566" providerId="ADAL" clId="{AA1FEC36-F21B-4B00-8827-D7D6520CB788}" dt="2023-09-14T09:00:30.627" v="856" actId="478"/>
          <ac:spMkLst>
            <pc:docMk/>
            <pc:sldMk cId="1414889072" sldId="17219"/>
            <ac:spMk id="5" creationId="{7708923E-4195-AE63-3E2B-02E75E9E33B5}"/>
          </ac:spMkLst>
        </pc:spChg>
        <pc:spChg chg="del">
          <ac:chgData name="Anders Mayland" userId="ca57b77e-18e3-473f-b581-619968531566" providerId="ADAL" clId="{AA1FEC36-F21B-4B00-8827-D7D6520CB788}" dt="2023-09-14T08:52:24.829" v="551" actId="478"/>
          <ac:spMkLst>
            <pc:docMk/>
            <pc:sldMk cId="1414889072" sldId="17219"/>
            <ac:spMk id="6" creationId="{8F5F55B4-1732-4525-DD0A-852114D38D0A}"/>
          </ac:spMkLst>
        </pc:spChg>
        <pc:spChg chg="del">
          <ac:chgData name="Anders Mayland" userId="ca57b77e-18e3-473f-b581-619968531566" providerId="ADAL" clId="{AA1FEC36-F21B-4B00-8827-D7D6520CB788}" dt="2023-09-14T08:52:25.541" v="552" actId="478"/>
          <ac:spMkLst>
            <pc:docMk/>
            <pc:sldMk cId="1414889072" sldId="17219"/>
            <ac:spMk id="8" creationId="{4FD7D9A7-B98C-4F5E-DFD5-1C3924B748E6}"/>
          </ac:spMkLst>
        </pc:spChg>
        <pc:spChg chg="add mod">
          <ac:chgData name="Anders Mayland" userId="ca57b77e-18e3-473f-b581-619968531566" providerId="ADAL" clId="{AA1FEC36-F21B-4B00-8827-D7D6520CB788}" dt="2023-09-14T09:00:30.627" v="856" actId="478"/>
          <ac:spMkLst>
            <pc:docMk/>
            <pc:sldMk cId="1414889072" sldId="17219"/>
            <ac:spMk id="10" creationId="{065B2B16-44D4-A594-C116-A4FB294E4F64}"/>
          </ac:spMkLst>
        </pc:spChg>
        <pc:picChg chg="del">
          <ac:chgData name="Anders Mayland" userId="ca57b77e-18e3-473f-b581-619968531566" providerId="ADAL" clId="{AA1FEC36-F21B-4B00-8827-D7D6520CB788}" dt="2023-09-14T08:52:26.515" v="553" actId="478"/>
          <ac:picMkLst>
            <pc:docMk/>
            <pc:sldMk cId="1414889072" sldId="17219"/>
            <ac:picMk id="4" creationId="{2185B21E-BD5E-89D3-284A-4B60C7ABE4A5}"/>
          </ac:picMkLst>
        </pc:picChg>
        <pc:picChg chg="mod modCrop">
          <ac:chgData name="Anders Mayland" userId="ca57b77e-18e3-473f-b581-619968531566" providerId="ADAL" clId="{AA1FEC36-F21B-4B00-8827-D7D6520CB788}" dt="2023-09-14T08:55:53.192" v="782" actId="732"/>
          <ac:picMkLst>
            <pc:docMk/>
            <pc:sldMk cId="1414889072" sldId="17219"/>
            <ac:picMk id="7" creationId="{6975F1F0-84BD-5128-9A14-A7FC5D304C4A}"/>
          </ac:picMkLst>
        </pc:picChg>
      </pc:sldChg>
      <pc:sldChg chg="addSp modSp add mod">
        <pc:chgData name="Anders Mayland" userId="ca57b77e-18e3-473f-b581-619968531566" providerId="ADAL" clId="{AA1FEC36-F21B-4B00-8827-D7D6520CB788}" dt="2023-09-14T08:58:34.801" v="852" actId="1037"/>
        <pc:sldMkLst>
          <pc:docMk/>
          <pc:sldMk cId="1964226419" sldId="17220"/>
        </pc:sldMkLst>
        <pc:spChg chg="add mod">
          <ac:chgData name="Anders Mayland" userId="ca57b77e-18e3-473f-b581-619968531566" providerId="ADAL" clId="{AA1FEC36-F21B-4B00-8827-D7D6520CB788}" dt="2023-09-14T08:58:34.801" v="852" actId="1037"/>
          <ac:spMkLst>
            <pc:docMk/>
            <pc:sldMk cId="1964226419" sldId="17220"/>
            <ac:spMk id="2" creationId="{E26A3DD9-344E-58FE-E399-E9C1D4BC80B1}"/>
          </ac:spMkLst>
        </pc:spChg>
      </pc:sldChg>
      <pc:sldChg chg="add">
        <pc:chgData name="Anders Mayland" userId="ca57b77e-18e3-473f-b581-619968531566" providerId="ADAL" clId="{AA1FEC36-F21B-4B00-8827-D7D6520CB788}" dt="2023-09-12T13:51:12.688" v="1" actId="2890"/>
        <pc:sldMkLst>
          <pc:docMk/>
          <pc:sldMk cId="3268442609" sldId="17221"/>
        </pc:sldMkLst>
      </pc:sldChg>
      <pc:sldChg chg="modSp add mod">
        <pc:chgData name="Anders Mayland" userId="ca57b77e-18e3-473f-b581-619968531566" providerId="ADAL" clId="{AA1FEC36-F21B-4B00-8827-D7D6520CB788}" dt="2023-09-14T12:38:08.002" v="1136" actId="108"/>
        <pc:sldMkLst>
          <pc:docMk/>
          <pc:sldMk cId="4015202880" sldId="17222"/>
        </pc:sldMkLst>
        <pc:spChg chg="mod">
          <ac:chgData name="Anders Mayland" userId="ca57b77e-18e3-473f-b581-619968531566" providerId="ADAL" clId="{AA1FEC36-F21B-4B00-8827-D7D6520CB788}" dt="2023-09-14T12:38:08.002" v="1136" actId="108"/>
          <ac:spMkLst>
            <pc:docMk/>
            <pc:sldMk cId="4015202880" sldId="17222"/>
            <ac:spMk id="2" creationId="{6C56F08C-C7E8-A83D-CE75-CDD2C36DCA42}"/>
          </ac:spMkLst>
        </pc:spChg>
      </pc:sldChg>
      <pc:sldChg chg="modSp add mod">
        <pc:chgData name="Anders Mayland" userId="ca57b77e-18e3-473f-b581-619968531566" providerId="ADAL" clId="{AA1FEC36-F21B-4B00-8827-D7D6520CB788}" dt="2023-09-14T12:38:16.107" v="1141" actId="20577"/>
        <pc:sldMkLst>
          <pc:docMk/>
          <pc:sldMk cId="1016374474" sldId="17223"/>
        </pc:sldMkLst>
        <pc:spChg chg="mod">
          <ac:chgData name="Anders Mayland" userId="ca57b77e-18e3-473f-b581-619968531566" providerId="ADAL" clId="{AA1FEC36-F21B-4B00-8827-D7D6520CB788}" dt="2023-09-14T12:38:16.107" v="1141" actId="20577"/>
          <ac:spMkLst>
            <pc:docMk/>
            <pc:sldMk cId="1016374474" sldId="17223"/>
            <ac:spMk id="2" creationId="{6C56F08C-C7E8-A83D-CE75-CDD2C36DCA42}"/>
          </ac:spMkLst>
        </pc:spChg>
      </pc:sldChg>
      <pc:sldChg chg="modSp add mod">
        <pc:chgData name="Anders Mayland" userId="ca57b77e-18e3-473f-b581-619968531566" providerId="ADAL" clId="{AA1FEC36-F21B-4B00-8827-D7D6520CB788}" dt="2023-09-14T12:38:22.681" v="1146" actId="20577"/>
        <pc:sldMkLst>
          <pc:docMk/>
          <pc:sldMk cId="275036060" sldId="17224"/>
        </pc:sldMkLst>
        <pc:spChg chg="mod">
          <ac:chgData name="Anders Mayland" userId="ca57b77e-18e3-473f-b581-619968531566" providerId="ADAL" clId="{AA1FEC36-F21B-4B00-8827-D7D6520CB788}" dt="2023-09-14T12:38:22.681" v="1146" actId="20577"/>
          <ac:spMkLst>
            <pc:docMk/>
            <pc:sldMk cId="275036060" sldId="17224"/>
            <ac:spMk id="2" creationId="{6C56F08C-C7E8-A83D-CE75-CDD2C36DCA42}"/>
          </ac:spMkLst>
        </pc:spChg>
      </pc:sldChg>
      <pc:sldChg chg="modSp add mod ord">
        <pc:chgData name="Anders Mayland" userId="ca57b77e-18e3-473f-b581-619968531566" providerId="ADAL" clId="{AA1FEC36-F21B-4B00-8827-D7D6520CB788}" dt="2023-09-14T12:38:27.214" v="1151" actId="20577"/>
        <pc:sldMkLst>
          <pc:docMk/>
          <pc:sldMk cId="216045670" sldId="17225"/>
        </pc:sldMkLst>
        <pc:spChg chg="mod">
          <ac:chgData name="Anders Mayland" userId="ca57b77e-18e3-473f-b581-619968531566" providerId="ADAL" clId="{AA1FEC36-F21B-4B00-8827-D7D6520CB788}" dt="2023-09-14T12:38:27.214" v="1151" actId="20577"/>
          <ac:spMkLst>
            <pc:docMk/>
            <pc:sldMk cId="216045670" sldId="17225"/>
            <ac:spMk id="2" creationId="{6C56F08C-C7E8-A83D-CE75-CDD2C36DCA42}"/>
          </ac:spMkLst>
        </pc:spChg>
      </pc:sldChg>
      <pc:sldChg chg="add del">
        <pc:chgData name="Anders Mayland" userId="ca57b77e-18e3-473f-b581-619968531566" providerId="ADAL" clId="{AA1FEC36-F21B-4B00-8827-D7D6520CB788}" dt="2023-09-14T12:36:13.481" v="1121" actId="2696"/>
        <pc:sldMkLst>
          <pc:docMk/>
          <pc:sldMk cId="712770544" sldId="17226"/>
        </pc:sldMkLst>
      </pc:sldChg>
      <pc:sldChg chg="modSp add mod">
        <pc:chgData name="Anders Mayland" userId="ca57b77e-18e3-473f-b581-619968531566" providerId="ADAL" clId="{AA1FEC36-F21B-4B00-8827-D7D6520CB788}" dt="2023-09-14T12:38:31.381" v="1156" actId="20577"/>
        <pc:sldMkLst>
          <pc:docMk/>
          <pc:sldMk cId="2430247415" sldId="17226"/>
        </pc:sldMkLst>
        <pc:spChg chg="mod">
          <ac:chgData name="Anders Mayland" userId="ca57b77e-18e3-473f-b581-619968531566" providerId="ADAL" clId="{AA1FEC36-F21B-4B00-8827-D7D6520CB788}" dt="2023-09-14T12:38:31.381" v="1156" actId="20577"/>
          <ac:spMkLst>
            <pc:docMk/>
            <pc:sldMk cId="2430247415" sldId="17226"/>
            <ac:spMk id="2" creationId="{6C56F08C-C7E8-A83D-CE75-CDD2C36DCA42}"/>
          </ac:spMkLst>
        </pc:spChg>
      </pc:sldChg>
      <pc:sldChg chg="modSp add mod">
        <pc:chgData name="Anders Mayland" userId="ca57b77e-18e3-473f-b581-619968531566" providerId="ADAL" clId="{AA1FEC36-F21B-4B00-8827-D7D6520CB788}" dt="2023-09-14T12:38:35.300" v="1161" actId="20577"/>
        <pc:sldMkLst>
          <pc:docMk/>
          <pc:sldMk cId="1246533284" sldId="17227"/>
        </pc:sldMkLst>
        <pc:spChg chg="mod">
          <ac:chgData name="Anders Mayland" userId="ca57b77e-18e3-473f-b581-619968531566" providerId="ADAL" clId="{AA1FEC36-F21B-4B00-8827-D7D6520CB788}" dt="2023-09-14T12:38:35.300" v="1161" actId="20577"/>
          <ac:spMkLst>
            <pc:docMk/>
            <pc:sldMk cId="1246533284" sldId="17227"/>
            <ac:spMk id="2" creationId="{6C56F08C-C7E8-A83D-CE75-CDD2C36DCA42}"/>
          </ac:spMkLst>
        </pc:spChg>
      </pc:sldChg>
      <pc:sldChg chg="modSp add mod">
        <pc:chgData name="Anders Mayland" userId="ca57b77e-18e3-473f-b581-619968531566" providerId="ADAL" clId="{AA1FEC36-F21B-4B00-8827-D7D6520CB788}" dt="2023-09-14T12:42:04.388" v="1245" actId="20577"/>
        <pc:sldMkLst>
          <pc:docMk/>
          <pc:sldMk cId="1110968188" sldId="17228"/>
        </pc:sldMkLst>
        <pc:spChg chg="mod">
          <ac:chgData name="Anders Mayland" userId="ca57b77e-18e3-473f-b581-619968531566" providerId="ADAL" clId="{AA1FEC36-F21B-4B00-8827-D7D6520CB788}" dt="2023-09-14T12:42:04.388" v="1245" actId="20577"/>
          <ac:spMkLst>
            <pc:docMk/>
            <pc:sldMk cId="1110968188" sldId="17228"/>
            <ac:spMk id="2" creationId="{6C56F08C-C7E8-A83D-CE75-CDD2C36DCA42}"/>
          </ac:spMkLst>
        </pc:spChg>
      </pc:sldChg>
      <pc:sldChg chg="add mod modShow">
        <pc:chgData name="Anders Mayland" userId="ca57b77e-18e3-473f-b581-619968531566" providerId="ADAL" clId="{AA1FEC36-F21B-4B00-8827-D7D6520CB788}" dt="2023-09-19T08:20:14.565" v="2063" actId="729"/>
        <pc:sldMkLst>
          <pc:docMk/>
          <pc:sldMk cId="3015105718" sldId="17229"/>
        </pc:sldMkLst>
      </pc:sldChg>
      <pc:sldChg chg="modSp add mod modShow">
        <pc:chgData name="Anders Mayland" userId="ca57b77e-18e3-473f-b581-619968531566" providerId="ADAL" clId="{AA1FEC36-F21B-4B00-8827-D7D6520CB788}" dt="2023-09-19T08:20:14.565" v="2063" actId="729"/>
        <pc:sldMkLst>
          <pc:docMk/>
          <pc:sldMk cId="4106314657" sldId="17230"/>
        </pc:sldMkLst>
        <pc:spChg chg="mod">
          <ac:chgData name="Anders Mayland" userId="ca57b77e-18e3-473f-b581-619968531566" providerId="ADAL" clId="{AA1FEC36-F21B-4B00-8827-D7D6520CB788}" dt="2023-09-14T12:47:50.624" v="1375" actId="207"/>
          <ac:spMkLst>
            <pc:docMk/>
            <pc:sldMk cId="4106314657" sldId="17230"/>
            <ac:spMk id="13" creationId="{AADC4BE4-EF14-B256-811D-CBCC42D458BA}"/>
          </ac:spMkLst>
        </pc:spChg>
        <pc:spChg chg="mod">
          <ac:chgData name="Anders Mayland" userId="ca57b77e-18e3-473f-b581-619968531566" providerId="ADAL" clId="{AA1FEC36-F21B-4B00-8827-D7D6520CB788}" dt="2023-09-14T12:47:47.657" v="1374" actId="207"/>
          <ac:spMkLst>
            <pc:docMk/>
            <pc:sldMk cId="4106314657" sldId="17230"/>
            <ac:spMk id="22" creationId="{6938B4B4-E04D-7BA9-E3FA-EBCE76A18D32}"/>
          </ac:spMkLst>
        </pc:spChg>
        <pc:picChg chg="mod">
          <ac:chgData name="Anders Mayland" userId="ca57b77e-18e3-473f-b581-619968531566" providerId="ADAL" clId="{AA1FEC36-F21B-4B00-8827-D7D6520CB788}" dt="2023-09-14T12:47:18.790" v="1337" actId="207"/>
          <ac:picMkLst>
            <pc:docMk/>
            <pc:sldMk cId="4106314657" sldId="17230"/>
            <ac:picMk id="10" creationId="{D92456B5-B151-382A-8368-B26D2FAFBE6B}"/>
          </ac:picMkLst>
        </pc:picChg>
        <pc:picChg chg="mod">
          <ac:chgData name="Anders Mayland" userId="ca57b77e-18e3-473f-b581-619968531566" providerId="ADAL" clId="{AA1FEC36-F21B-4B00-8827-D7D6520CB788}" dt="2023-09-14T12:47:18.790" v="1337" actId="207"/>
          <ac:picMkLst>
            <pc:docMk/>
            <pc:sldMk cId="4106314657" sldId="17230"/>
            <ac:picMk id="21" creationId="{8EC31925-50F9-8934-2CF0-23F127A72909}"/>
          </ac:picMkLst>
        </pc:picChg>
        <pc:cxnChg chg="mod">
          <ac:chgData name="Anders Mayland" userId="ca57b77e-18e3-473f-b581-619968531566" providerId="ADAL" clId="{AA1FEC36-F21B-4B00-8827-D7D6520CB788}" dt="2023-09-14T12:47:27.880" v="1373" actId="692"/>
          <ac:cxnSpMkLst>
            <pc:docMk/>
            <pc:sldMk cId="4106314657" sldId="17230"/>
            <ac:cxnSpMk id="16" creationId="{540BB261-AE8B-DDD3-1823-A9062E9B2988}"/>
          </ac:cxnSpMkLst>
        </pc:cxnChg>
      </pc:sldChg>
      <pc:sldChg chg="add">
        <pc:chgData name="Anders Mayland" userId="ca57b77e-18e3-473f-b581-619968531566" providerId="ADAL" clId="{AA1FEC36-F21B-4B00-8827-D7D6520CB788}" dt="2023-09-14T12:48:24.838" v="1376" actId="2890"/>
        <pc:sldMkLst>
          <pc:docMk/>
          <pc:sldMk cId="3553482785" sldId="17231"/>
        </pc:sldMkLst>
      </pc:sldChg>
      <pc:sldChg chg="addSp delSp modSp add del mod ord">
        <pc:chgData name="Anders Mayland" userId="ca57b77e-18e3-473f-b581-619968531566" providerId="ADAL" clId="{AA1FEC36-F21B-4B00-8827-D7D6520CB788}" dt="2023-09-14T13:00:12.245" v="1538" actId="2696"/>
        <pc:sldMkLst>
          <pc:docMk/>
          <pc:sldMk cId="3473582426" sldId="17232"/>
        </pc:sldMkLst>
        <pc:spChg chg="add mod">
          <ac:chgData name="Anders Mayland" userId="ca57b77e-18e3-473f-b581-619968531566" providerId="ADAL" clId="{AA1FEC36-F21B-4B00-8827-D7D6520CB788}" dt="2023-09-14T12:56:05.035" v="1418" actId="207"/>
          <ac:spMkLst>
            <pc:docMk/>
            <pc:sldMk cId="3473582426" sldId="17232"/>
            <ac:spMk id="4" creationId="{80008BB5-7A75-35AD-F920-4FF1470688F6}"/>
          </ac:spMkLst>
        </pc:spChg>
        <pc:graphicFrameChg chg="del">
          <ac:chgData name="Anders Mayland" userId="ca57b77e-18e3-473f-b581-619968531566" providerId="ADAL" clId="{AA1FEC36-F21B-4B00-8827-D7D6520CB788}" dt="2023-09-14T12:53:52.538" v="1386" actId="478"/>
          <ac:graphicFrameMkLst>
            <pc:docMk/>
            <pc:sldMk cId="3473582426" sldId="17232"/>
            <ac:graphicFrameMk id="2" creationId="{F4D27566-7BAF-8986-FE6A-027B34984CBC}"/>
          </ac:graphicFrameMkLst>
        </pc:graphicFrameChg>
        <pc:picChg chg="mod">
          <ac:chgData name="Anders Mayland" userId="ca57b77e-18e3-473f-b581-619968531566" providerId="ADAL" clId="{AA1FEC36-F21B-4B00-8827-D7D6520CB788}" dt="2023-09-14T12:55:35.776" v="1398" actId="1076"/>
          <ac:picMkLst>
            <pc:docMk/>
            <pc:sldMk cId="3473582426" sldId="17232"/>
            <ac:picMk id="7" creationId="{02C1082B-F0E4-73A3-69A3-3BE53F012EAC}"/>
          </ac:picMkLst>
        </pc:picChg>
        <pc:picChg chg="del">
          <ac:chgData name="Anders Mayland" userId="ca57b77e-18e3-473f-b581-619968531566" providerId="ADAL" clId="{AA1FEC36-F21B-4B00-8827-D7D6520CB788}" dt="2023-09-14T12:54:52.372" v="1388" actId="478"/>
          <ac:picMkLst>
            <pc:docMk/>
            <pc:sldMk cId="3473582426" sldId="17232"/>
            <ac:picMk id="8" creationId="{C4E1CBE9-5EF3-D70B-E514-37C5BE8FD00E}"/>
          </ac:picMkLst>
        </pc:picChg>
        <pc:picChg chg="del">
          <ac:chgData name="Anders Mayland" userId="ca57b77e-18e3-473f-b581-619968531566" providerId="ADAL" clId="{AA1FEC36-F21B-4B00-8827-D7D6520CB788}" dt="2023-09-14T12:54:53.131" v="1389" actId="478"/>
          <ac:picMkLst>
            <pc:docMk/>
            <pc:sldMk cId="3473582426" sldId="17232"/>
            <ac:picMk id="9" creationId="{E20AEC3B-2334-853B-D6C1-40742865140E}"/>
          </ac:picMkLst>
        </pc:picChg>
        <pc:picChg chg="del">
          <ac:chgData name="Anders Mayland" userId="ca57b77e-18e3-473f-b581-619968531566" providerId="ADAL" clId="{AA1FEC36-F21B-4B00-8827-D7D6520CB788}" dt="2023-09-14T12:54:53.652" v="1390" actId="478"/>
          <ac:picMkLst>
            <pc:docMk/>
            <pc:sldMk cId="3473582426" sldId="17232"/>
            <ac:picMk id="10" creationId="{DC0506BA-B79D-D3CC-614C-B564BD4C523D}"/>
          </ac:picMkLst>
        </pc:picChg>
        <pc:picChg chg="del">
          <ac:chgData name="Anders Mayland" userId="ca57b77e-18e3-473f-b581-619968531566" providerId="ADAL" clId="{AA1FEC36-F21B-4B00-8827-D7D6520CB788}" dt="2023-09-14T12:54:54.193" v="1391" actId="478"/>
          <ac:picMkLst>
            <pc:docMk/>
            <pc:sldMk cId="3473582426" sldId="17232"/>
            <ac:picMk id="12" creationId="{B1DA0658-CA7D-896A-BDD3-F50EB4946605}"/>
          </ac:picMkLst>
        </pc:picChg>
        <pc:picChg chg="del">
          <ac:chgData name="Anders Mayland" userId="ca57b77e-18e3-473f-b581-619968531566" providerId="ADAL" clId="{AA1FEC36-F21B-4B00-8827-D7D6520CB788}" dt="2023-09-14T12:54:54.912" v="1392" actId="478"/>
          <ac:picMkLst>
            <pc:docMk/>
            <pc:sldMk cId="3473582426" sldId="17232"/>
            <ac:picMk id="13" creationId="{87133D5D-1895-ACAB-5051-3C0858F5F0DD}"/>
          </ac:picMkLst>
        </pc:picChg>
      </pc:sldChg>
      <pc:sldChg chg="add del">
        <pc:chgData name="Anders Mayland" userId="ca57b77e-18e3-473f-b581-619968531566" providerId="ADAL" clId="{AA1FEC36-F21B-4B00-8827-D7D6520CB788}" dt="2023-09-14T13:00:24.721" v="1539" actId="2696"/>
        <pc:sldMkLst>
          <pc:docMk/>
          <pc:sldMk cId="1401755932" sldId="17233"/>
        </pc:sldMkLst>
      </pc:sldChg>
      <pc:sldChg chg="add del">
        <pc:chgData name="Anders Mayland" userId="ca57b77e-18e3-473f-b581-619968531566" providerId="ADAL" clId="{AA1FEC36-F21B-4B00-8827-D7D6520CB788}" dt="2023-09-14T13:00:24.721" v="1539" actId="2696"/>
        <pc:sldMkLst>
          <pc:docMk/>
          <pc:sldMk cId="2498144446" sldId="17234"/>
        </pc:sldMkLst>
      </pc:sldChg>
      <pc:sldChg chg="addSp delSp modSp add del mod">
        <pc:chgData name="Anders Mayland" userId="ca57b77e-18e3-473f-b581-619968531566" providerId="ADAL" clId="{AA1FEC36-F21B-4B00-8827-D7D6520CB788}" dt="2023-09-14T13:05:12.271" v="1571" actId="47"/>
        <pc:sldMkLst>
          <pc:docMk/>
          <pc:sldMk cId="1605003018" sldId="17235"/>
        </pc:sldMkLst>
        <pc:spChg chg="mod">
          <ac:chgData name="Anders Mayland" userId="ca57b77e-18e3-473f-b581-619968531566" providerId="ADAL" clId="{AA1FEC36-F21B-4B00-8827-D7D6520CB788}" dt="2023-09-14T12:59:55.520" v="1536" actId="554"/>
          <ac:spMkLst>
            <pc:docMk/>
            <pc:sldMk cId="1605003018" sldId="17235"/>
            <ac:spMk id="4" creationId="{80008BB5-7A75-35AD-F920-4FF1470688F6}"/>
          </ac:spMkLst>
        </pc:spChg>
        <pc:spChg chg="add del mod">
          <ac:chgData name="Anders Mayland" userId="ca57b77e-18e3-473f-b581-619968531566" providerId="ADAL" clId="{AA1FEC36-F21B-4B00-8827-D7D6520CB788}" dt="2023-09-14T13:01:14.327" v="1541" actId="478"/>
          <ac:spMkLst>
            <pc:docMk/>
            <pc:sldMk cId="1605003018" sldId="17235"/>
            <ac:spMk id="5" creationId="{E78B206D-0E09-6F3D-F10B-C198CB4C11EF}"/>
          </ac:spMkLst>
        </pc:spChg>
        <pc:spChg chg="add del mod">
          <ac:chgData name="Anders Mayland" userId="ca57b77e-18e3-473f-b581-619968531566" providerId="ADAL" clId="{AA1FEC36-F21B-4B00-8827-D7D6520CB788}" dt="2023-09-14T13:01:14.327" v="1541" actId="478"/>
          <ac:spMkLst>
            <pc:docMk/>
            <pc:sldMk cId="1605003018" sldId="17235"/>
            <ac:spMk id="12" creationId="{816C0E85-8F27-A0DF-49FE-967E84DCE872}"/>
          </ac:spMkLst>
        </pc:spChg>
        <pc:spChg chg="add del mod">
          <ac:chgData name="Anders Mayland" userId="ca57b77e-18e3-473f-b581-619968531566" providerId="ADAL" clId="{AA1FEC36-F21B-4B00-8827-D7D6520CB788}" dt="2023-09-14T13:01:14.327" v="1541" actId="478"/>
          <ac:spMkLst>
            <pc:docMk/>
            <pc:sldMk cId="1605003018" sldId="17235"/>
            <ac:spMk id="13" creationId="{5D1DC308-EADE-5638-5636-065DE8498511}"/>
          </ac:spMkLst>
        </pc:spChg>
        <pc:spChg chg="add del mod">
          <ac:chgData name="Anders Mayland" userId="ca57b77e-18e3-473f-b581-619968531566" providerId="ADAL" clId="{AA1FEC36-F21B-4B00-8827-D7D6520CB788}" dt="2023-09-14T13:01:14.327" v="1541" actId="478"/>
          <ac:spMkLst>
            <pc:docMk/>
            <pc:sldMk cId="1605003018" sldId="17235"/>
            <ac:spMk id="14" creationId="{524E8792-F0AA-3EFE-63DA-CB322C1E30AF}"/>
          </ac:spMkLst>
        </pc:spChg>
        <pc:spChg chg="add del mod">
          <ac:chgData name="Anders Mayland" userId="ca57b77e-18e3-473f-b581-619968531566" providerId="ADAL" clId="{AA1FEC36-F21B-4B00-8827-D7D6520CB788}" dt="2023-09-14T13:01:14.327" v="1541" actId="478"/>
          <ac:spMkLst>
            <pc:docMk/>
            <pc:sldMk cId="1605003018" sldId="17235"/>
            <ac:spMk id="15" creationId="{6E5A9DC4-BFE6-1A93-8A2C-16227F154797}"/>
          </ac:spMkLst>
        </pc:spChg>
        <pc:picChg chg="add del mod">
          <ac:chgData name="Anders Mayland" userId="ca57b77e-18e3-473f-b581-619968531566" providerId="ADAL" clId="{AA1FEC36-F21B-4B00-8827-D7D6520CB788}" dt="2023-09-14T13:01:14.327" v="1541" actId="478"/>
          <ac:picMkLst>
            <pc:docMk/>
            <pc:sldMk cId="1605003018" sldId="17235"/>
            <ac:picMk id="2" creationId="{3BDEF433-3BA5-13C1-D000-BFEC5E66333F}"/>
          </ac:picMkLst>
        </pc:picChg>
        <pc:picChg chg="add del mod">
          <ac:chgData name="Anders Mayland" userId="ca57b77e-18e3-473f-b581-619968531566" providerId="ADAL" clId="{AA1FEC36-F21B-4B00-8827-D7D6520CB788}" dt="2023-09-14T13:01:14.327" v="1541" actId="478"/>
          <ac:picMkLst>
            <pc:docMk/>
            <pc:sldMk cId="1605003018" sldId="17235"/>
            <ac:picMk id="6" creationId="{3F69C944-463C-2613-C22E-B30975F2B0F0}"/>
          </ac:picMkLst>
        </pc:picChg>
        <pc:picChg chg="mod">
          <ac:chgData name="Anders Mayland" userId="ca57b77e-18e3-473f-b581-619968531566" providerId="ADAL" clId="{AA1FEC36-F21B-4B00-8827-D7D6520CB788}" dt="2023-09-14T13:02:52.917" v="1554" actId="207"/>
          <ac:picMkLst>
            <pc:docMk/>
            <pc:sldMk cId="1605003018" sldId="17235"/>
            <ac:picMk id="7" creationId="{02C1082B-F0E4-73A3-69A3-3BE53F012EAC}"/>
          </ac:picMkLst>
        </pc:picChg>
        <pc:picChg chg="add del mod">
          <ac:chgData name="Anders Mayland" userId="ca57b77e-18e3-473f-b581-619968531566" providerId="ADAL" clId="{AA1FEC36-F21B-4B00-8827-D7D6520CB788}" dt="2023-09-14T13:01:14.327" v="1541" actId="478"/>
          <ac:picMkLst>
            <pc:docMk/>
            <pc:sldMk cId="1605003018" sldId="17235"/>
            <ac:picMk id="8" creationId="{A91270EF-6E93-16BC-026C-C497E7C5860C}"/>
          </ac:picMkLst>
        </pc:picChg>
        <pc:picChg chg="add del mod">
          <ac:chgData name="Anders Mayland" userId="ca57b77e-18e3-473f-b581-619968531566" providerId="ADAL" clId="{AA1FEC36-F21B-4B00-8827-D7D6520CB788}" dt="2023-09-14T13:01:14.327" v="1541" actId="478"/>
          <ac:picMkLst>
            <pc:docMk/>
            <pc:sldMk cId="1605003018" sldId="17235"/>
            <ac:picMk id="9" creationId="{30267D74-29D2-7535-F202-6F217EF852F3}"/>
          </ac:picMkLst>
        </pc:picChg>
        <pc:picChg chg="add del mod">
          <ac:chgData name="Anders Mayland" userId="ca57b77e-18e3-473f-b581-619968531566" providerId="ADAL" clId="{AA1FEC36-F21B-4B00-8827-D7D6520CB788}" dt="2023-09-14T13:01:14.327" v="1541" actId="478"/>
          <ac:picMkLst>
            <pc:docMk/>
            <pc:sldMk cId="1605003018" sldId="17235"/>
            <ac:picMk id="10" creationId="{7D38641E-A02D-5D74-3B2B-90B256010F4C}"/>
          </ac:picMkLst>
        </pc:picChg>
        <pc:picChg chg="add del mod">
          <ac:chgData name="Anders Mayland" userId="ca57b77e-18e3-473f-b581-619968531566" providerId="ADAL" clId="{AA1FEC36-F21B-4B00-8827-D7D6520CB788}" dt="2023-09-14T13:02:54.408" v="1555" actId="478"/>
          <ac:picMkLst>
            <pc:docMk/>
            <pc:sldMk cId="1605003018" sldId="17235"/>
            <ac:picMk id="1026" creationId="{C279A395-13FE-900A-B679-B6C23996429B}"/>
          </ac:picMkLst>
        </pc:picChg>
      </pc:sldChg>
      <pc:sldChg chg="addSp delSp modSp add mod">
        <pc:chgData name="Anders Mayland" userId="ca57b77e-18e3-473f-b581-619968531566" providerId="ADAL" clId="{AA1FEC36-F21B-4B00-8827-D7D6520CB788}" dt="2023-09-14T13:05:21.983" v="1574" actId="478"/>
        <pc:sldMkLst>
          <pc:docMk/>
          <pc:sldMk cId="2022354895" sldId="17236"/>
        </pc:sldMkLst>
        <pc:spChg chg="del">
          <ac:chgData name="Anders Mayland" userId="ca57b77e-18e3-473f-b581-619968531566" providerId="ADAL" clId="{AA1FEC36-F21B-4B00-8827-D7D6520CB788}" dt="2023-09-14T13:05:19.477" v="1573" actId="478"/>
          <ac:spMkLst>
            <pc:docMk/>
            <pc:sldMk cId="2022354895" sldId="17236"/>
            <ac:spMk id="5" creationId="{E78B206D-0E09-6F3D-F10B-C198CB4C11EF}"/>
          </ac:spMkLst>
        </pc:spChg>
        <pc:spChg chg="del">
          <ac:chgData name="Anders Mayland" userId="ca57b77e-18e3-473f-b581-619968531566" providerId="ADAL" clId="{AA1FEC36-F21B-4B00-8827-D7D6520CB788}" dt="2023-09-14T13:05:19.477" v="1573" actId="478"/>
          <ac:spMkLst>
            <pc:docMk/>
            <pc:sldMk cId="2022354895" sldId="17236"/>
            <ac:spMk id="12" creationId="{816C0E85-8F27-A0DF-49FE-967E84DCE872}"/>
          </ac:spMkLst>
        </pc:spChg>
        <pc:spChg chg="del">
          <ac:chgData name="Anders Mayland" userId="ca57b77e-18e3-473f-b581-619968531566" providerId="ADAL" clId="{AA1FEC36-F21B-4B00-8827-D7D6520CB788}" dt="2023-09-14T13:05:19.477" v="1573" actId="478"/>
          <ac:spMkLst>
            <pc:docMk/>
            <pc:sldMk cId="2022354895" sldId="17236"/>
            <ac:spMk id="13" creationId="{5D1DC308-EADE-5638-5636-065DE8498511}"/>
          </ac:spMkLst>
        </pc:spChg>
        <pc:spChg chg="del">
          <ac:chgData name="Anders Mayland" userId="ca57b77e-18e3-473f-b581-619968531566" providerId="ADAL" clId="{AA1FEC36-F21B-4B00-8827-D7D6520CB788}" dt="2023-09-14T13:05:19.477" v="1573" actId="478"/>
          <ac:spMkLst>
            <pc:docMk/>
            <pc:sldMk cId="2022354895" sldId="17236"/>
            <ac:spMk id="14" creationId="{524E8792-F0AA-3EFE-63DA-CB322C1E30AF}"/>
          </ac:spMkLst>
        </pc:spChg>
        <pc:spChg chg="del">
          <ac:chgData name="Anders Mayland" userId="ca57b77e-18e3-473f-b581-619968531566" providerId="ADAL" clId="{AA1FEC36-F21B-4B00-8827-D7D6520CB788}" dt="2023-09-14T13:05:21.983" v="1574" actId="478"/>
          <ac:spMkLst>
            <pc:docMk/>
            <pc:sldMk cId="2022354895" sldId="17236"/>
            <ac:spMk id="15" creationId="{6E5A9DC4-BFE6-1A93-8A2C-16227F154797}"/>
          </ac:spMkLst>
        </pc:spChg>
        <pc:spChg chg="add del mod">
          <ac:chgData name="Anders Mayland" userId="ca57b77e-18e3-473f-b581-619968531566" providerId="ADAL" clId="{AA1FEC36-F21B-4B00-8827-D7D6520CB788}" dt="2023-09-14T13:03:32.458" v="1561" actId="478"/>
          <ac:spMkLst>
            <pc:docMk/>
            <pc:sldMk cId="2022354895" sldId="17236"/>
            <ac:spMk id="16" creationId="{C893FA66-17DD-7DFA-EF9A-6BD8579881D5}"/>
          </ac:spMkLst>
        </pc:spChg>
        <pc:spChg chg="add del mod">
          <ac:chgData name="Anders Mayland" userId="ca57b77e-18e3-473f-b581-619968531566" providerId="ADAL" clId="{AA1FEC36-F21B-4B00-8827-D7D6520CB788}" dt="2023-09-14T13:04:30.021" v="1567" actId="478"/>
          <ac:spMkLst>
            <pc:docMk/>
            <pc:sldMk cId="2022354895" sldId="17236"/>
            <ac:spMk id="17" creationId="{12767D2D-CC6D-C243-1651-99C4AEC24660}"/>
          </ac:spMkLst>
        </pc:spChg>
        <pc:spChg chg="add del mod">
          <ac:chgData name="Anders Mayland" userId="ca57b77e-18e3-473f-b581-619968531566" providerId="ADAL" clId="{AA1FEC36-F21B-4B00-8827-D7D6520CB788}" dt="2023-09-14T13:04:30.021" v="1567" actId="478"/>
          <ac:spMkLst>
            <pc:docMk/>
            <pc:sldMk cId="2022354895" sldId="17236"/>
            <ac:spMk id="18" creationId="{75A31002-1E31-57A8-3744-0F8D1CF118FE}"/>
          </ac:spMkLst>
        </pc:spChg>
        <pc:spChg chg="add del mod">
          <ac:chgData name="Anders Mayland" userId="ca57b77e-18e3-473f-b581-619968531566" providerId="ADAL" clId="{AA1FEC36-F21B-4B00-8827-D7D6520CB788}" dt="2023-09-14T13:04:30.021" v="1567" actId="478"/>
          <ac:spMkLst>
            <pc:docMk/>
            <pc:sldMk cId="2022354895" sldId="17236"/>
            <ac:spMk id="19" creationId="{A8CB9824-A45D-8CE5-D986-E7CF2092E4F1}"/>
          </ac:spMkLst>
        </pc:spChg>
        <pc:spChg chg="add del mod">
          <ac:chgData name="Anders Mayland" userId="ca57b77e-18e3-473f-b581-619968531566" providerId="ADAL" clId="{AA1FEC36-F21B-4B00-8827-D7D6520CB788}" dt="2023-09-14T13:04:30.021" v="1567" actId="478"/>
          <ac:spMkLst>
            <pc:docMk/>
            <pc:sldMk cId="2022354895" sldId="17236"/>
            <ac:spMk id="23" creationId="{C43195F7-0A80-3DFF-A1C7-A0FA937169AF}"/>
          </ac:spMkLst>
        </pc:spChg>
        <pc:spChg chg="add del mod">
          <ac:chgData name="Anders Mayland" userId="ca57b77e-18e3-473f-b581-619968531566" providerId="ADAL" clId="{AA1FEC36-F21B-4B00-8827-D7D6520CB788}" dt="2023-09-14T13:04:30.021" v="1567" actId="478"/>
          <ac:spMkLst>
            <pc:docMk/>
            <pc:sldMk cId="2022354895" sldId="17236"/>
            <ac:spMk id="24" creationId="{D804A1A5-9DCC-C5DA-BC29-EFB5D2C5B1B7}"/>
          </ac:spMkLst>
        </pc:spChg>
        <pc:spChg chg="add del mod">
          <ac:chgData name="Anders Mayland" userId="ca57b77e-18e3-473f-b581-619968531566" providerId="ADAL" clId="{AA1FEC36-F21B-4B00-8827-D7D6520CB788}" dt="2023-09-14T13:04:30.021" v="1567" actId="478"/>
          <ac:spMkLst>
            <pc:docMk/>
            <pc:sldMk cId="2022354895" sldId="17236"/>
            <ac:spMk id="25" creationId="{30B23726-0D73-9DAF-5B00-FDD8B24D73A4}"/>
          </ac:spMkLst>
        </pc:spChg>
        <pc:spChg chg="add del mod">
          <ac:chgData name="Anders Mayland" userId="ca57b77e-18e3-473f-b581-619968531566" providerId="ADAL" clId="{AA1FEC36-F21B-4B00-8827-D7D6520CB788}" dt="2023-09-14T13:04:41.135" v="1568" actId="478"/>
          <ac:spMkLst>
            <pc:docMk/>
            <pc:sldMk cId="2022354895" sldId="17236"/>
            <ac:spMk id="27" creationId="{C9C047C2-C8A0-2162-EF84-330AEA09B3BD}"/>
          </ac:spMkLst>
        </pc:spChg>
        <pc:picChg chg="del mod">
          <ac:chgData name="Anders Mayland" userId="ca57b77e-18e3-473f-b581-619968531566" providerId="ADAL" clId="{AA1FEC36-F21B-4B00-8827-D7D6520CB788}" dt="2023-09-14T13:05:19.477" v="1573" actId="478"/>
          <ac:picMkLst>
            <pc:docMk/>
            <pc:sldMk cId="2022354895" sldId="17236"/>
            <ac:picMk id="2" creationId="{3BDEF433-3BA5-13C1-D000-BFEC5E66333F}"/>
          </ac:picMkLst>
        </pc:picChg>
        <pc:picChg chg="del mod">
          <ac:chgData name="Anders Mayland" userId="ca57b77e-18e3-473f-b581-619968531566" providerId="ADAL" clId="{AA1FEC36-F21B-4B00-8827-D7D6520CB788}" dt="2023-09-14T13:05:19.477" v="1573" actId="478"/>
          <ac:picMkLst>
            <pc:docMk/>
            <pc:sldMk cId="2022354895" sldId="17236"/>
            <ac:picMk id="6" creationId="{3F69C944-463C-2613-C22E-B30975F2B0F0}"/>
          </ac:picMkLst>
        </pc:picChg>
        <pc:picChg chg="mod">
          <ac:chgData name="Anders Mayland" userId="ca57b77e-18e3-473f-b581-619968531566" providerId="ADAL" clId="{AA1FEC36-F21B-4B00-8827-D7D6520CB788}" dt="2023-09-14T13:03:15.340" v="1558" actId="207"/>
          <ac:picMkLst>
            <pc:docMk/>
            <pc:sldMk cId="2022354895" sldId="17236"/>
            <ac:picMk id="7" creationId="{02C1082B-F0E4-73A3-69A3-3BE53F012EAC}"/>
          </ac:picMkLst>
        </pc:picChg>
        <pc:picChg chg="del mod">
          <ac:chgData name="Anders Mayland" userId="ca57b77e-18e3-473f-b581-619968531566" providerId="ADAL" clId="{AA1FEC36-F21B-4B00-8827-D7D6520CB788}" dt="2023-09-14T13:05:19.477" v="1573" actId="478"/>
          <ac:picMkLst>
            <pc:docMk/>
            <pc:sldMk cId="2022354895" sldId="17236"/>
            <ac:picMk id="8" creationId="{A91270EF-6E93-16BC-026C-C497E7C5860C}"/>
          </ac:picMkLst>
        </pc:picChg>
        <pc:picChg chg="del mod">
          <ac:chgData name="Anders Mayland" userId="ca57b77e-18e3-473f-b581-619968531566" providerId="ADAL" clId="{AA1FEC36-F21B-4B00-8827-D7D6520CB788}" dt="2023-09-14T13:05:19.477" v="1573" actId="478"/>
          <ac:picMkLst>
            <pc:docMk/>
            <pc:sldMk cId="2022354895" sldId="17236"/>
            <ac:picMk id="9" creationId="{30267D74-29D2-7535-F202-6F217EF852F3}"/>
          </ac:picMkLst>
        </pc:picChg>
        <pc:picChg chg="del mod">
          <ac:chgData name="Anders Mayland" userId="ca57b77e-18e3-473f-b581-619968531566" providerId="ADAL" clId="{AA1FEC36-F21B-4B00-8827-D7D6520CB788}" dt="2023-09-14T13:05:19.477" v="1573" actId="478"/>
          <ac:picMkLst>
            <pc:docMk/>
            <pc:sldMk cId="2022354895" sldId="17236"/>
            <ac:picMk id="10" creationId="{7D38641E-A02D-5D74-3B2B-90B256010F4C}"/>
          </ac:picMkLst>
        </pc:picChg>
        <pc:picChg chg="add del mod">
          <ac:chgData name="Anders Mayland" userId="ca57b77e-18e3-473f-b581-619968531566" providerId="ADAL" clId="{AA1FEC36-F21B-4B00-8827-D7D6520CB788}" dt="2023-09-14T13:04:30.021" v="1567" actId="478"/>
          <ac:picMkLst>
            <pc:docMk/>
            <pc:sldMk cId="2022354895" sldId="17236"/>
            <ac:picMk id="20" creationId="{50F8B3DD-DF5D-F235-216A-7E9DC3D2B131}"/>
          </ac:picMkLst>
        </pc:picChg>
        <pc:picChg chg="add del mod">
          <ac:chgData name="Anders Mayland" userId="ca57b77e-18e3-473f-b581-619968531566" providerId="ADAL" clId="{AA1FEC36-F21B-4B00-8827-D7D6520CB788}" dt="2023-09-14T13:04:30.021" v="1567" actId="478"/>
          <ac:picMkLst>
            <pc:docMk/>
            <pc:sldMk cId="2022354895" sldId="17236"/>
            <ac:picMk id="21" creationId="{09BC09F7-2948-A70E-ABDA-4BF74A64F122}"/>
          </ac:picMkLst>
        </pc:picChg>
        <pc:picChg chg="add del mod">
          <ac:chgData name="Anders Mayland" userId="ca57b77e-18e3-473f-b581-619968531566" providerId="ADAL" clId="{AA1FEC36-F21B-4B00-8827-D7D6520CB788}" dt="2023-09-14T13:04:30.021" v="1567" actId="478"/>
          <ac:picMkLst>
            <pc:docMk/>
            <pc:sldMk cId="2022354895" sldId="17236"/>
            <ac:picMk id="22" creationId="{13516BCA-7D13-55F4-5B94-D4E87DC3ABDA}"/>
          </ac:picMkLst>
        </pc:picChg>
      </pc:sldChg>
      <pc:sldChg chg="delSp add mod">
        <pc:chgData name="Anders Mayland" userId="ca57b77e-18e3-473f-b581-619968531566" providerId="ADAL" clId="{AA1FEC36-F21B-4B00-8827-D7D6520CB788}" dt="2023-09-14T13:05:45.996" v="1576" actId="478"/>
        <pc:sldMkLst>
          <pc:docMk/>
          <pc:sldMk cId="308962999" sldId="17237"/>
        </pc:sldMkLst>
        <pc:spChg chg="del">
          <ac:chgData name="Anders Mayland" userId="ca57b77e-18e3-473f-b581-619968531566" providerId="ADAL" clId="{AA1FEC36-F21B-4B00-8827-D7D6520CB788}" dt="2023-09-14T13:05:45.996" v="1576" actId="478"/>
          <ac:spMkLst>
            <pc:docMk/>
            <pc:sldMk cId="308962999" sldId="17237"/>
            <ac:spMk id="12" creationId="{816C0E85-8F27-A0DF-49FE-967E84DCE872}"/>
          </ac:spMkLst>
        </pc:spChg>
        <pc:spChg chg="del">
          <ac:chgData name="Anders Mayland" userId="ca57b77e-18e3-473f-b581-619968531566" providerId="ADAL" clId="{AA1FEC36-F21B-4B00-8827-D7D6520CB788}" dt="2023-09-14T13:05:45.996" v="1576" actId="478"/>
          <ac:spMkLst>
            <pc:docMk/>
            <pc:sldMk cId="308962999" sldId="17237"/>
            <ac:spMk id="13" creationId="{5D1DC308-EADE-5638-5636-065DE8498511}"/>
          </ac:spMkLst>
        </pc:spChg>
        <pc:spChg chg="del">
          <ac:chgData name="Anders Mayland" userId="ca57b77e-18e3-473f-b581-619968531566" providerId="ADAL" clId="{AA1FEC36-F21B-4B00-8827-D7D6520CB788}" dt="2023-09-14T13:05:45.996" v="1576" actId="478"/>
          <ac:spMkLst>
            <pc:docMk/>
            <pc:sldMk cId="308962999" sldId="17237"/>
            <ac:spMk id="14" creationId="{524E8792-F0AA-3EFE-63DA-CB322C1E30AF}"/>
          </ac:spMkLst>
        </pc:spChg>
        <pc:spChg chg="del">
          <ac:chgData name="Anders Mayland" userId="ca57b77e-18e3-473f-b581-619968531566" providerId="ADAL" clId="{AA1FEC36-F21B-4B00-8827-D7D6520CB788}" dt="2023-09-14T13:05:45.996" v="1576" actId="478"/>
          <ac:spMkLst>
            <pc:docMk/>
            <pc:sldMk cId="308962999" sldId="17237"/>
            <ac:spMk id="15" creationId="{6E5A9DC4-BFE6-1A93-8A2C-16227F154797}"/>
          </ac:spMkLst>
        </pc:spChg>
        <pc:picChg chg="del">
          <ac:chgData name="Anders Mayland" userId="ca57b77e-18e3-473f-b581-619968531566" providerId="ADAL" clId="{AA1FEC36-F21B-4B00-8827-D7D6520CB788}" dt="2023-09-14T13:05:45.996" v="1576" actId="478"/>
          <ac:picMkLst>
            <pc:docMk/>
            <pc:sldMk cId="308962999" sldId="17237"/>
            <ac:picMk id="6" creationId="{3F69C944-463C-2613-C22E-B30975F2B0F0}"/>
          </ac:picMkLst>
        </pc:picChg>
        <pc:picChg chg="del">
          <ac:chgData name="Anders Mayland" userId="ca57b77e-18e3-473f-b581-619968531566" providerId="ADAL" clId="{AA1FEC36-F21B-4B00-8827-D7D6520CB788}" dt="2023-09-14T13:05:45.996" v="1576" actId="478"/>
          <ac:picMkLst>
            <pc:docMk/>
            <pc:sldMk cId="308962999" sldId="17237"/>
            <ac:picMk id="8" creationId="{A91270EF-6E93-16BC-026C-C497E7C5860C}"/>
          </ac:picMkLst>
        </pc:picChg>
        <pc:picChg chg="del">
          <ac:chgData name="Anders Mayland" userId="ca57b77e-18e3-473f-b581-619968531566" providerId="ADAL" clId="{AA1FEC36-F21B-4B00-8827-D7D6520CB788}" dt="2023-09-14T13:05:45.996" v="1576" actId="478"/>
          <ac:picMkLst>
            <pc:docMk/>
            <pc:sldMk cId="308962999" sldId="17237"/>
            <ac:picMk id="9" creationId="{30267D74-29D2-7535-F202-6F217EF852F3}"/>
          </ac:picMkLst>
        </pc:picChg>
        <pc:picChg chg="del">
          <ac:chgData name="Anders Mayland" userId="ca57b77e-18e3-473f-b581-619968531566" providerId="ADAL" clId="{AA1FEC36-F21B-4B00-8827-D7D6520CB788}" dt="2023-09-14T13:05:45.996" v="1576" actId="478"/>
          <ac:picMkLst>
            <pc:docMk/>
            <pc:sldMk cId="308962999" sldId="17237"/>
            <ac:picMk id="10" creationId="{7D38641E-A02D-5D74-3B2B-90B256010F4C}"/>
          </ac:picMkLst>
        </pc:picChg>
      </pc:sldChg>
      <pc:sldChg chg="delSp add mod">
        <pc:chgData name="Anders Mayland" userId="ca57b77e-18e3-473f-b581-619968531566" providerId="ADAL" clId="{AA1FEC36-F21B-4B00-8827-D7D6520CB788}" dt="2023-09-14T13:05:55.765" v="1578" actId="478"/>
        <pc:sldMkLst>
          <pc:docMk/>
          <pc:sldMk cId="2941400008" sldId="17238"/>
        </pc:sldMkLst>
        <pc:spChg chg="del">
          <ac:chgData name="Anders Mayland" userId="ca57b77e-18e3-473f-b581-619968531566" providerId="ADAL" clId="{AA1FEC36-F21B-4B00-8827-D7D6520CB788}" dt="2023-09-14T13:05:55.765" v="1578" actId="478"/>
          <ac:spMkLst>
            <pc:docMk/>
            <pc:sldMk cId="2941400008" sldId="17238"/>
            <ac:spMk id="13" creationId="{5D1DC308-EADE-5638-5636-065DE8498511}"/>
          </ac:spMkLst>
        </pc:spChg>
        <pc:spChg chg="del">
          <ac:chgData name="Anders Mayland" userId="ca57b77e-18e3-473f-b581-619968531566" providerId="ADAL" clId="{AA1FEC36-F21B-4B00-8827-D7D6520CB788}" dt="2023-09-14T13:05:55.765" v="1578" actId="478"/>
          <ac:spMkLst>
            <pc:docMk/>
            <pc:sldMk cId="2941400008" sldId="17238"/>
            <ac:spMk id="14" creationId="{524E8792-F0AA-3EFE-63DA-CB322C1E30AF}"/>
          </ac:spMkLst>
        </pc:spChg>
        <pc:spChg chg="del">
          <ac:chgData name="Anders Mayland" userId="ca57b77e-18e3-473f-b581-619968531566" providerId="ADAL" clId="{AA1FEC36-F21B-4B00-8827-D7D6520CB788}" dt="2023-09-14T13:05:55.765" v="1578" actId="478"/>
          <ac:spMkLst>
            <pc:docMk/>
            <pc:sldMk cId="2941400008" sldId="17238"/>
            <ac:spMk id="15" creationId="{6E5A9DC4-BFE6-1A93-8A2C-16227F154797}"/>
          </ac:spMkLst>
        </pc:spChg>
        <pc:picChg chg="del">
          <ac:chgData name="Anders Mayland" userId="ca57b77e-18e3-473f-b581-619968531566" providerId="ADAL" clId="{AA1FEC36-F21B-4B00-8827-D7D6520CB788}" dt="2023-09-14T13:05:55.765" v="1578" actId="478"/>
          <ac:picMkLst>
            <pc:docMk/>
            <pc:sldMk cId="2941400008" sldId="17238"/>
            <ac:picMk id="8" creationId="{A91270EF-6E93-16BC-026C-C497E7C5860C}"/>
          </ac:picMkLst>
        </pc:picChg>
        <pc:picChg chg="del">
          <ac:chgData name="Anders Mayland" userId="ca57b77e-18e3-473f-b581-619968531566" providerId="ADAL" clId="{AA1FEC36-F21B-4B00-8827-D7D6520CB788}" dt="2023-09-14T13:05:55.765" v="1578" actId="478"/>
          <ac:picMkLst>
            <pc:docMk/>
            <pc:sldMk cId="2941400008" sldId="17238"/>
            <ac:picMk id="9" creationId="{30267D74-29D2-7535-F202-6F217EF852F3}"/>
          </ac:picMkLst>
        </pc:picChg>
        <pc:picChg chg="del">
          <ac:chgData name="Anders Mayland" userId="ca57b77e-18e3-473f-b581-619968531566" providerId="ADAL" clId="{AA1FEC36-F21B-4B00-8827-D7D6520CB788}" dt="2023-09-14T13:05:55.765" v="1578" actId="478"/>
          <ac:picMkLst>
            <pc:docMk/>
            <pc:sldMk cId="2941400008" sldId="17238"/>
            <ac:picMk id="10" creationId="{7D38641E-A02D-5D74-3B2B-90B256010F4C}"/>
          </ac:picMkLst>
        </pc:picChg>
      </pc:sldChg>
      <pc:sldChg chg="delSp add mod">
        <pc:chgData name="Anders Mayland" userId="ca57b77e-18e3-473f-b581-619968531566" providerId="ADAL" clId="{AA1FEC36-F21B-4B00-8827-D7D6520CB788}" dt="2023-09-14T13:06:03.485" v="1580" actId="478"/>
        <pc:sldMkLst>
          <pc:docMk/>
          <pc:sldMk cId="1189161983" sldId="17239"/>
        </pc:sldMkLst>
        <pc:spChg chg="del">
          <ac:chgData name="Anders Mayland" userId="ca57b77e-18e3-473f-b581-619968531566" providerId="ADAL" clId="{AA1FEC36-F21B-4B00-8827-D7D6520CB788}" dt="2023-09-14T13:06:03.485" v="1580" actId="478"/>
          <ac:spMkLst>
            <pc:docMk/>
            <pc:sldMk cId="1189161983" sldId="17239"/>
            <ac:spMk id="14" creationId="{524E8792-F0AA-3EFE-63DA-CB322C1E30AF}"/>
          </ac:spMkLst>
        </pc:spChg>
        <pc:spChg chg="del">
          <ac:chgData name="Anders Mayland" userId="ca57b77e-18e3-473f-b581-619968531566" providerId="ADAL" clId="{AA1FEC36-F21B-4B00-8827-D7D6520CB788}" dt="2023-09-14T13:06:03.485" v="1580" actId="478"/>
          <ac:spMkLst>
            <pc:docMk/>
            <pc:sldMk cId="1189161983" sldId="17239"/>
            <ac:spMk id="15" creationId="{6E5A9DC4-BFE6-1A93-8A2C-16227F154797}"/>
          </ac:spMkLst>
        </pc:spChg>
        <pc:picChg chg="del">
          <ac:chgData name="Anders Mayland" userId="ca57b77e-18e3-473f-b581-619968531566" providerId="ADAL" clId="{AA1FEC36-F21B-4B00-8827-D7D6520CB788}" dt="2023-09-14T13:06:03.485" v="1580" actId="478"/>
          <ac:picMkLst>
            <pc:docMk/>
            <pc:sldMk cId="1189161983" sldId="17239"/>
            <ac:picMk id="9" creationId="{30267D74-29D2-7535-F202-6F217EF852F3}"/>
          </ac:picMkLst>
        </pc:picChg>
        <pc:picChg chg="del">
          <ac:chgData name="Anders Mayland" userId="ca57b77e-18e3-473f-b581-619968531566" providerId="ADAL" clId="{AA1FEC36-F21B-4B00-8827-D7D6520CB788}" dt="2023-09-14T13:06:03.485" v="1580" actId="478"/>
          <ac:picMkLst>
            <pc:docMk/>
            <pc:sldMk cId="1189161983" sldId="17239"/>
            <ac:picMk id="10" creationId="{7D38641E-A02D-5D74-3B2B-90B256010F4C}"/>
          </ac:picMkLst>
        </pc:picChg>
      </pc:sldChg>
      <pc:sldChg chg="delSp add mod">
        <pc:chgData name="Anders Mayland" userId="ca57b77e-18e3-473f-b581-619968531566" providerId="ADAL" clId="{AA1FEC36-F21B-4B00-8827-D7D6520CB788}" dt="2023-09-14T13:06:11.951" v="1582" actId="478"/>
        <pc:sldMkLst>
          <pc:docMk/>
          <pc:sldMk cId="25917399" sldId="17240"/>
        </pc:sldMkLst>
        <pc:spChg chg="del">
          <ac:chgData name="Anders Mayland" userId="ca57b77e-18e3-473f-b581-619968531566" providerId="ADAL" clId="{AA1FEC36-F21B-4B00-8827-D7D6520CB788}" dt="2023-09-14T13:06:11.951" v="1582" actId="478"/>
          <ac:spMkLst>
            <pc:docMk/>
            <pc:sldMk cId="25917399" sldId="17240"/>
            <ac:spMk id="15" creationId="{6E5A9DC4-BFE6-1A93-8A2C-16227F154797}"/>
          </ac:spMkLst>
        </pc:spChg>
        <pc:picChg chg="del">
          <ac:chgData name="Anders Mayland" userId="ca57b77e-18e3-473f-b581-619968531566" providerId="ADAL" clId="{AA1FEC36-F21B-4B00-8827-D7D6520CB788}" dt="2023-09-14T13:06:11.951" v="1582" actId="478"/>
          <ac:picMkLst>
            <pc:docMk/>
            <pc:sldMk cId="25917399" sldId="17240"/>
            <ac:picMk id="10" creationId="{7D38641E-A02D-5D74-3B2B-90B256010F4C}"/>
          </ac:picMkLst>
        </pc:picChg>
      </pc:sldChg>
      <pc:sldChg chg="add">
        <pc:chgData name="Anders Mayland" userId="ca57b77e-18e3-473f-b581-619968531566" providerId="ADAL" clId="{AA1FEC36-F21B-4B00-8827-D7D6520CB788}" dt="2023-09-14T13:06:06.938" v="1581" actId="2890"/>
        <pc:sldMkLst>
          <pc:docMk/>
          <pc:sldMk cId="1399731110" sldId="17241"/>
        </pc:sldMkLst>
      </pc:sldChg>
      <pc:sldChg chg="mod modShow">
        <pc:chgData name="Anders Mayland" userId="ca57b77e-18e3-473f-b581-619968531566" providerId="ADAL" clId="{AA1FEC36-F21B-4B00-8827-D7D6520CB788}" dt="2023-09-18T07:56:59.020" v="1686" actId="729"/>
        <pc:sldMkLst>
          <pc:docMk/>
          <pc:sldMk cId="3998792350" sldId="17242"/>
        </pc:sldMkLst>
      </pc:sldChg>
      <pc:sldChg chg="add del">
        <pc:chgData name="Anders Mayland" userId="ca57b77e-18e3-473f-b581-619968531566" providerId="ADAL" clId="{AA1FEC36-F21B-4B00-8827-D7D6520CB788}" dt="2023-09-19T07:56:08.877" v="2062" actId="2696"/>
        <pc:sldMkLst>
          <pc:docMk/>
          <pc:sldMk cId="937453792" sldId="17243"/>
        </pc:sldMkLst>
      </pc:sldChg>
      <pc:sldChg chg="modSp add mod">
        <pc:chgData name="Anders Mayland" userId="ca57b77e-18e3-473f-b581-619968531566" providerId="ADAL" clId="{AA1FEC36-F21B-4B00-8827-D7D6520CB788}" dt="2023-09-18T07:58:51.218" v="1745" actId="114"/>
        <pc:sldMkLst>
          <pc:docMk/>
          <pc:sldMk cId="3528185228" sldId="17244"/>
        </pc:sldMkLst>
        <pc:spChg chg="mod">
          <ac:chgData name="Anders Mayland" userId="ca57b77e-18e3-473f-b581-619968531566" providerId="ADAL" clId="{AA1FEC36-F21B-4B00-8827-D7D6520CB788}" dt="2023-09-18T07:58:51.218" v="1745" actId="114"/>
          <ac:spMkLst>
            <pc:docMk/>
            <pc:sldMk cId="3528185228" sldId="17244"/>
            <ac:spMk id="2" creationId="{9F4A2FCA-920F-3BD2-F52C-DB49A6BCCC87}"/>
          </ac:spMkLst>
        </pc:spChg>
      </pc:sldChg>
      <pc:sldChg chg="modSp add mod">
        <pc:chgData name="Anders Mayland" userId="ca57b77e-18e3-473f-b581-619968531566" providerId="ADAL" clId="{AA1FEC36-F21B-4B00-8827-D7D6520CB788}" dt="2023-09-18T07:58:44.676" v="1743" actId="114"/>
        <pc:sldMkLst>
          <pc:docMk/>
          <pc:sldMk cId="3699289328" sldId="17245"/>
        </pc:sldMkLst>
        <pc:spChg chg="mod">
          <ac:chgData name="Anders Mayland" userId="ca57b77e-18e3-473f-b581-619968531566" providerId="ADAL" clId="{AA1FEC36-F21B-4B00-8827-D7D6520CB788}" dt="2023-09-18T07:58:44.676" v="1743" actId="114"/>
          <ac:spMkLst>
            <pc:docMk/>
            <pc:sldMk cId="3699289328" sldId="17245"/>
            <ac:spMk id="2" creationId="{9F4A2FCA-920F-3BD2-F52C-DB49A6BCCC87}"/>
          </ac:spMkLst>
        </pc:spChg>
      </pc:sldChg>
      <pc:sldChg chg="delSp add mod">
        <pc:chgData name="Anders Mayland" userId="ca57b77e-18e3-473f-b581-619968531566" providerId="ADAL" clId="{AA1FEC36-F21B-4B00-8827-D7D6520CB788}" dt="2023-09-18T08:53:21.157" v="1919" actId="478"/>
        <pc:sldMkLst>
          <pc:docMk/>
          <pc:sldMk cId="2023193018" sldId="17246"/>
        </pc:sldMkLst>
        <pc:spChg chg="del">
          <ac:chgData name="Anders Mayland" userId="ca57b77e-18e3-473f-b581-619968531566" providerId="ADAL" clId="{AA1FEC36-F21B-4B00-8827-D7D6520CB788}" dt="2023-09-18T08:53:20.144" v="1918" actId="478"/>
          <ac:spMkLst>
            <pc:docMk/>
            <pc:sldMk cId="2023193018" sldId="17246"/>
            <ac:spMk id="12" creationId="{536ECA2F-76D8-8D7A-EAAB-01C9A67E9E7E}"/>
          </ac:spMkLst>
        </pc:spChg>
        <pc:cxnChg chg="del">
          <ac:chgData name="Anders Mayland" userId="ca57b77e-18e3-473f-b581-619968531566" providerId="ADAL" clId="{AA1FEC36-F21B-4B00-8827-D7D6520CB788}" dt="2023-09-18T08:53:21.157" v="1919" actId="478"/>
          <ac:cxnSpMkLst>
            <pc:docMk/>
            <pc:sldMk cId="2023193018" sldId="17246"/>
            <ac:cxnSpMk id="16" creationId="{F0A27FAF-F31E-6B42-CADB-5E89FBAB156F}"/>
          </ac:cxnSpMkLst>
        </pc:cxnChg>
        <pc:cxnChg chg="del">
          <ac:chgData name="Anders Mayland" userId="ca57b77e-18e3-473f-b581-619968531566" providerId="ADAL" clId="{AA1FEC36-F21B-4B00-8827-D7D6520CB788}" dt="2023-09-18T08:53:20.144" v="1918" actId="478"/>
          <ac:cxnSpMkLst>
            <pc:docMk/>
            <pc:sldMk cId="2023193018" sldId="17246"/>
            <ac:cxnSpMk id="18" creationId="{B505F05E-408E-CC76-B57D-BFBA4B373AE5}"/>
          </ac:cxnSpMkLst>
        </pc:cxnChg>
      </pc:sldChg>
      <pc:sldChg chg="add">
        <pc:chgData name="Anders Mayland" userId="ca57b77e-18e3-473f-b581-619968531566" providerId="ADAL" clId="{AA1FEC36-F21B-4B00-8827-D7D6520CB788}" dt="2023-09-18T08:53:16.762" v="1917" actId="2890"/>
        <pc:sldMkLst>
          <pc:docMk/>
          <pc:sldMk cId="425339753" sldId="17247"/>
        </pc:sldMkLst>
      </pc:sldChg>
      <pc:sldChg chg="modSp add mod">
        <pc:chgData name="Anders Mayland" userId="ca57b77e-18e3-473f-b581-619968531566" providerId="ADAL" clId="{AA1FEC36-F21B-4B00-8827-D7D6520CB788}" dt="2023-09-18T11:18:29.169" v="2058" actId="207"/>
        <pc:sldMkLst>
          <pc:docMk/>
          <pc:sldMk cId="280747846" sldId="17248"/>
        </pc:sldMkLst>
        <pc:spChg chg="mod">
          <ac:chgData name="Anders Mayland" userId="ca57b77e-18e3-473f-b581-619968531566" providerId="ADAL" clId="{AA1FEC36-F21B-4B00-8827-D7D6520CB788}" dt="2023-09-18T11:18:26.111" v="2057" actId="207"/>
          <ac:spMkLst>
            <pc:docMk/>
            <pc:sldMk cId="280747846" sldId="17248"/>
            <ac:spMk id="4" creationId="{80008BB5-7A75-35AD-F920-4FF1470688F6}"/>
          </ac:spMkLst>
        </pc:spChg>
        <pc:spChg chg="mod">
          <ac:chgData name="Anders Mayland" userId="ca57b77e-18e3-473f-b581-619968531566" providerId="ADAL" clId="{AA1FEC36-F21B-4B00-8827-D7D6520CB788}" dt="2023-09-18T11:18:29.169" v="2058" actId="207"/>
          <ac:spMkLst>
            <pc:docMk/>
            <pc:sldMk cId="280747846" sldId="17248"/>
            <ac:spMk id="15" creationId="{6E5A9DC4-BFE6-1A93-8A2C-16227F154797}"/>
          </ac:spMkLst>
        </pc:spChg>
        <pc:picChg chg="mod">
          <ac:chgData name="Anders Mayland" userId="ca57b77e-18e3-473f-b581-619968531566" providerId="ADAL" clId="{AA1FEC36-F21B-4B00-8827-D7D6520CB788}" dt="2023-09-18T11:18:10.674" v="2056" actId="207"/>
          <ac:picMkLst>
            <pc:docMk/>
            <pc:sldMk cId="280747846" sldId="17248"/>
            <ac:picMk id="7" creationId="{02C1082B-F0E4-73A3-69A3-3BE53F012EAC}"/>
          </ac:picMkLst>
        </pc:picChg>
        <pc:picChg chg="mod">
          <ac:chgData name="Anders Mayland" userId="ca57b77e-18e3-473f-b581-619968531566" providerId="ADAL" clId="{AA1FEC36-F21B-4B00-8827-D7D6520CB788}" dt="2023-09-18T11:18:10.674" v="2056" actId="207"/>
          <ac:picMkLst>
            <pc:docMk/>
            <pc:sldMk cId="280747846" sldId="17248"/>
            <ac:picMk id="10" creationId="{7D38641E-A02D-5D74-3B2B-90B256010F4C}"/>
          </ac:picMkLst>
        </pc:picChg>
      </pc:sldChg>
      <pc:sldMasterChg chg="delSldLayout">
        <pc:chgData name="Anders Mayland" userId="ca57b77e-18e3-473f-b581-619968531566" providerId="ADAL" clId="{AA1FEC36-F21B-4B00-8827-D7D6520CB788}" dt="2023-09-14T08:51:25.776" v="534" actId="2696"/>
        <pc:sldMasterMkLst>
          <pc:docMk/>
          <pc:sldMasterMk cId="3982506368" sldId="2147483648"/>
        </pc:sldMasterMkLst>
        <pc:sldLayoutChg chg="del">
          <pc:chgData name="Anders Mayland" userId="ca57b77e-18e3-473f-b581-619968531566" providerId="ADAL" clId="{AA1FEC36-F21B-4B00-8827-D7D6520CB788}" dt="2023-09-14T08:51:25.776" v="534" actId="2696"/>
          <pc:sldLayoutMkLst>
            <pc:docMk/>
            <pc:sldMasterMk cId="3982506368" sldId="2147483648"/>
            <pc:sldLayoutMk cId="1747441852" sldId="2147483920"/>
          </pc:sldLayoutMkLst>
        </pc:sldLayoutChg>
      </pc:sldMasterChg>
    </pc:docChg>
  </pc:docChgLst>
  <pc:docChgLst>
    <pc:chgData name="Anders Mayland Larsen" userId="ca57b77e-18e3-473f-b581-619968531566" providerId="ADAL" clId="{324850AB-2029-4A4A-B565-7E049B79E99F}"/>
    <pc:docChg chg="undo custSel addSld delSld modSld sldOrd">
      <pc:chgData name="Anders Mayland Larsen" userId="ca57b77e-18e3-473f-b581-619968531566" providerId="ADAL" clId="{324850AB-2029-4A4A-B565-7E049B79E99F}" dt="2023-04-12T10:35:32.164" v="5917" actId="1038"/>
      <pc:docMkLst>
        <pc:docMk/>
      </pc:docMkLst>
      <pc:sldChg chg="add setBg">
        <pc:chgData name="Anders Mayland Larsen" userId="ca57b77e-18e3-473f-b581-619968531566" providerId="ADAL" clId="{324850AB-2029-4A4A-B565-7E049B79E99F}" dt="2023-03-24T16:32:31.002" v="5183"/>
        <pc:sldMkLst>
          <pc:docMk/>
          <pc:sldMk cId="3648283851" sldId="256"/>
        </pc:sldMkLst>
      </pc:sldChg>
      <pc:sldChg chg="del">
        <pc:chgData name="Anders Mayland Larsen" userId="ca57b77e-18e3-473f-b581-619968531566" providerId="ADAL" clId="{324850AB-2029-4A4A-B565-7E049B79E99F}" dt="2023-03-13T10:18:22.174" v="4152" actId="2696"/>
        <pc:sldMkLst>
          <pc:docMk/>
          <pc:sldMk cId="1637530480" sldId="17108"/>
        </pc:sldMkLst>
      </pc:sldChg>
      <pc:sldChg chg="addSp delSp modSp del mod">
        <pc:chgData name="Anders Mayland Larsen" userId="ca57b77e-18e3-473f-b581-619968531566" providerId="ADAL" clId="{324850AB-2029-4A4A-B565-7E049B79E99F}" dt="2023-03-26T10:55:38.790" v="5342" actId="2696"/>
        <pc:sldMkLst>
          <pc:docMk/>
          <pc:sldMk cId="1337645648" sldId="17123"/>
        </pc:sldMkLst>
        <pc:spChg chg="mod">
          <ac:chgData name="Anders Mayland Larsen" userId="ca57b77e-18e3-473f-b581-619968531566" providerId="ADAL" clId="{324850AB-2029-4A4A-B565-7E049B79E99F}" dt="2023-03-26T10:45:34.414" v="5186" actId="20577"/>
          <ac:spMkLst>
            <pc:docMk/>
            <pc:sldMk cId="1337645648" sldId="17123"/>
            <ac:spMk id="2" creationId="{19809F12-48A1-4C9A-9119-E6DDC693E590}"/>
          </ac:spMkLst>
        </pc:spChg>
        <pc:spChg chg="del">
          <ac:chgData name="Anders Mayland Larsen" userId="ca57b77e-18e3-473f-b581-619968531566" providerId="ADAL" clId="{324850AB-2029-4A4A-B565-7E049B79E99F}" dt="2023-03-26T10:45:40.591" v="5187" actId="478"/>
          <ac:spMkLst>
            <pc:docMk/>
            <pc:sldMk cId="1337645648" sldId="17123"/>
            <ac:spMk id="3" creationId="{CAA1E019-5542-49D1-9D85-126E2CB89022}"/>
          </ac:spMkLst>
        </pc:spChg>
        <pc:spChg chg="add mod">
          <ac:chgData name="Anders Mayland Larsen" userId="ca57b77e-18e3-473f-b581-619968531566" providerId="ADAL" clId="{324850AB-2029-4A4A-B565-7E049B79E99F}" dt="2023-03-26T10:45:40.591" v="5187" actId="478"/>
          <ac:spMkLst>
            <pc:docMk/>
            <pc:sldMk cId="1337645648" sldId="17123"/>
            <ac:spMk id="5" creationId="{7708923E-4195-AE63-3E2B-02E75E9E33B5}"/>
          </ac:spMkLst>
        </pc:spChg>
        <pc:picChg chg="add del mod">
          <ac:chgData name="Anders Mayland Larsen" userId="ca57b77e-18e3-473f-b581-619968531566" providerId="ADAL" clId="{324850AB-2029-4A4A-B565-7E049B79E99F}" dt="2023-03-26T10:52:59.291" v="5275" actId="478"/>
          <ac:picMkLst>
            <pc:docMk/>
            <pc:sldMk cId="1337645648" sldId="17123"/>
            <ac:picMk id="6" creationId="{690B2C42-3248-A244-557E-239CACBDFB37}"/>
          </ac:picMkLst>
        </pc:picChg>
        <pc:picChg chg="mod">
          <ac:chgData name="Anders Mayland Larsen" userId="ca57b77e-18e3-473f-b581-619968531566" providerId="ADAL" clId="{324850AB-2029-4A4A-B565-7E049B79E99F}" dt="2023-03-26T10:50:20.800" v="5223" actId="1035"/>
          <ac:picMkLst>
            <pc:docMk/>
            <pc:sldMk cId="1337645648" sldId="17123"/>
            <ac:picMk id="7" creationId="{6975F1F0-84BD-5128-9A14-A7FC5D304C4A}"/>
          </ac:picMkLst>
        </pc:picChg>
        <pc:picChg chg="add mod">
          <ac:chgData name="Anders Mayland Larsen" userId="ca57b77e-18e3-473f-b581-619968531566" providerId="ADAL" clId="{324850AB-2029-4A4A-B565-7E049B79E99F}" dt="2023-03-26T10:53:16.811" v="5282" actId="14100"/>
          <ac:picMkLst>
            <pc:docMk/>
            <pc:sldMk cId="1337645648" sldId="17123"/>
            <ac:picMk id="14" creationId="{B01B8344-18A2-5C21-B636-0E12206DB940}"/>
          </ac:picMkLst>
        </pc:picChg>
        <pc:cxnChg chg="add del mod">
          <ac:chgData name="Anders Mayland Larsen" userId="ca57b77e-18e3-473f-b581-619968531566" providerId="ADAL" clId="{324850AB-2029-4A4A-B565-7E049B79E99F}" dt="2023-03-26T10:50:22.811" v="5224" actId="478"/>
          <ac:cxnSpMkLst>
            <pc:docMk/>
            <pc:sldMk cId="1337645648" sldId="17123"/>
            <ac:cxnSpMk id="4" creationId="{8496869E-D56A-DF52-52C7-0AC2CEF22A79}"/>
          </ac:cxnSpMkLst>
        </pc:cxnChg>
        <pc:cxnChg chg="add del mod">
          <ac:chgData name="Anders Mayland Larsen" userId="ca57b77e-18e3-473f-b581-619968531566" providerId="ADAL" clId="{324850AB-2029-4A4A-B565-7E049B79E99F}" dt="2023-03-26T10:53:50.221" v="5284" actId="478"/>
          <ac:cxnSpMkLst>
            <pc:docMk/>
            <pc:sldMk cId="1337645648" sldId="17123"/>
            <ac:cxnSpMk id="9" creationId="{7C202E9E-2675-F24F-642C-80A0E34666C3}"/>
          </ac:cxnSpMkLst>
        </pc:cxnChg>
        <pc:cxnChg chg="add del mod">
          <ac:chgData name="Anders Mayland Larsen" userId="ca57b77e-18e3-473f-b581-619968531566" providerId="ADAL" clId="{324850AB-2029-4A4A-B565-7E049B79E99F}" dt="2023-03-26T10:53:51.203" v="5285" actId="478"/>
          <ac:cxnSpMkLst>
            <pc:docMk/>
            <pc:sldMk cId="1337645648" sldId="17123"/>
            <ac:cxnSpMk id="10" creationId="{03B6DA06-A18F-A190-16A0-733923B86449}"/>
          </ac:cxnSpMkLst>
        </pc:cxnChg>
        <pc:cxnChg chg="add del mod">
          <ac:chgData name="Anders Mayland Larsen" userId="ca57b77e-18e3-473f-b581-619968531566" providerId="ADAL" clId="{324850AB-2029-4A4A-B565-7E049B79E99F}" dt="2023-03-26T10:53:52.269" v="5286" actId="478"/>
          <ac:cxnSpMkLst>
            <pc:docMk/>
            <pc:sldMk cId="1337645648" sldId="17123"/>
            <ac:cxnSpMk id="12" creationId="{42743214-8264-476B-5132-E67F024C6AD9}"/>
          </ac:cxnSpMkLst>
        </pc:cxnChg>
      </pc:sldChg>
      <pc:sldChg chg="addSp delSp modSp mod modNotesTx">
        <pc:chgData name="Anders Mayland Larsen" userId="ca57b77e-18e3-473f-b581-619968531566" providerId="ADAL" clId="{324850AB-2029-4A4A-B565-7E049B79E99F}" dt="2023-03-15T19:34:55.542" v="4424"/>
        <pc:sldMkLst>
          <pc:docMk/>
          <pc:sldMk cId="1723767172" sldId="17133"/>
        </pc:sldMkLst>
        <pc:spChg chg="add mod">
          <ac:chgData name="Anders Mayland Larsen" userId="ca57b77e-18e3-473f-b581-619968531566" providerId="ADAL" clId="{324850AB-2029-4A4A-B565-7E049B79E99F}" dt="2023-03-05T11:23:51.055" v="1860" actId="207"/>
          <ac:spMkLst>
            <pc:docMk/>
            <pc:sldMk cId="1723767172" sldId="17133"/>
            <ac:spMk id="2" creationId="{6C56F08C-C7E8-A83D-CE75-CDD2C36DCA42}"/>
          </ac:spMkLst>
        </pc:spChg>
        <pc:spChg chg="add del mod">
          <ac:chgData name="Anders Mayland Larsen" userId="ca57b77e-18e3-473f-b581-619968531566" providerId="ADAL" clId="{324850AB-2029-4A4A-B565-7E049B79E99F}" dt="2023-03-05T11:21:46.677" v="1832" actId="478"/>
          <ac:spMkLst>
            <pc:docMk/>
            <pc:sldMk cId="1723767172" sldId="17133"/>
            <ac:spMk id="3" creationId="{D6F5F7FA-73D1-F6F7-DBD3-B2F94F5F3C78}"/>
          </ac:spMkLst>
        </pc:spChg>
        <pc:spChg chg="add mod">
          <ac:chgData name="Anders Mayland Larsen" userId="ca57b77e-18e3-473f-b581-619968531566" providerId="ADAL" clId="{324850AB-2029-4A4A-B565-7E049B79E99F}" dt="2023-03-05T11:22:29.022" v="1848" actId="207"/>
          <ac:spMkLst>
            <pc:docMk/>
            <pc:sldMk cId="1723767172" sldId="17133"/>
            <ac:spMk id="4" creationId="{5C766A6E-26ED-AE3A-0EE9-6C893633E8EE}"/>
          </ac:spMkLst>
        </pc:spChg>
        <pc:spChg chg="mod">
          <ac:chgData name="Anders Mayland Larsen" userId="ca57b77e-18e3-473f-b581-619968531566" providerId="ADAL" clId="{324850AB-2029-4A4A-B565-7E049B79E99F}" dt="2023-03-05T11:21:36.663" v="1830" actId="207"/>
          <ac:spMkLst>
            <pc:docMk/>
            <pc:sldMk cId="1723767172" sldId="17133"/>
            <ac:spMk id="11" creationId="{7DDB99E2-090A-4BE4-BFD9-F4E0E83C76CB}"/>
          </ac:spMkLst>
        </pc:spChg>
        <pc:spChg chg="del mod">
          <ac:chgData name="Anders Mayland Larsen" userId="ca57b77e-18e3-473f-b581-619968531566" providerId="ADAL" clId="{324850AB-2029-4A4A-B565-7E049B79E99F}" dt="2023-02-08T19:57:33.681" v="13"/>
          <ac:spMkLst>
            <pc:docMk/>
            <pc:sldMk cId="1723767172" sldId="17133"/>
            <ac:spMk id="12" creationId="{41492D39-0BF8-438E-9D53-CB8253BF2A9B}"/>
          </ac:spMkLst>
        </pc:spChg>
        <pc:picChg chg="add del mod">
          <ac:chgData name="Anders Mayland Larsen" userId="ca57b77e-18e3-473f-b581-619968531566" providerId="ADAL" clId="{324850AB-2029-4A4A-B565-7E049B79E99F}" dt="2023-02-08T20:00:53.105" v="21" actId="478"/>
          <ac:picMkLst>
            <pc:docMk/>
            <pc:sldMk cId="1723767172" sldId="17133"/>
            <ac:picMk id="1026" creationId="{DB87A66F-5DBC-DB2D-AA10-8C2AC62CDE97}"/>
          </ac:picMkLst>
        </pc:picChg>
      </pc:sldChg>
      <pc:sldChg chg="addSp delSp modSp add mod ord">
        <pc:chgData name="Anders Mayland Larsen" userId="ca57b77e-18e3-473f-b581-619968531566" providerId="ADAL" clId="{324850AB-2029-4A4A-B565-7E049B79E99F}" dt="2023-03-05T13:58:34.159" v="2659"/>
        <pc:sldMkLst>
          <pc:docMk/>
          <pc:sldMk cId="4292849132" sldId="17134"/>
        </pc:sldMkLst>
        <pc:spChg chg="add del mod">
          <ac:chgData name="Anders Mayland Larsen" userId="ca57b77e-18e3-473f-b581-619968531566" providerId="ADAL" clId="{324850AB-2029-4A4A-B565-7E049B79E99F}" dt="2023-02-08T20:01:29.953" v="27" actId="478"/>
          <ac:spMkLst>
            <pc:docMk/>
            <pc:sldMk cId="4292849132" sldId="17134"/>
            <ac:spMk id="3" creationId="{746D55AB-DD69-A4FB-1FF2-BA75778BF4F0}"/>
          </ac:spMkLst>
        </pc:spChg>
        <pc:spChg chg="del">
          <ac:chgData name="Anders Mayland Larsen" userId="ca57b77e-18e3-473f-b581-619968531566" providerId="ADAL" clId="{324850AB-2029-4A4A-B565-7E049B79E99F}" dt="2023-02-08T20:01:01.339" v="22" actId="478"/>
          <ac:spMkLst>
            <pc:docMk/>
            <pc:sldMk cId="4292849132" sldId="17134"/>
            <ac:spMk id="11" creationId="{7DDB99E2-090A-4BE4-BFD9-F4E0E83C76CB}"/>
          </ac:spMkLst>
        </pc:spChg>
        <pc:picChg chg="mod">
          <ac:chgData name="Anders Mayland Larsen" userId="ca57b77e-18e3-473f-b581-619968531566" providerId="ADAL" clId="{324850AB-2029-4A4A-B565-7E049B79E99F}" dt="2023-02-08T20:01:24.073" v="26" actId="408"/>
          <ac:picMkLst>
            <pc:docMk/>
            <pc:sldMk cId="4292849132" sldId="17134"/>
            <ac:picMk id="1026" creationId="{DB87A66F-5DBC-DB2D-AA10-8C2AC62CDE97}"/>
          </ac:picMkLst>
        </pc:picChg>
      </pc:sldChg>
      <pc:sldChg chg="addSp delSp modSp add mod ord modShow">
        <pc:chgData name="Anders Mayland Larsen" userId="ca57b77e-18e3-473f-b581-619968531566" providerId="ADAL" clId="{324850AB-2029-4A4A-B565-7E049B79E99F}" dt="2023-03-05T14:03:08.454" v="2692" actId="729"/>
        <pc:sldMkLst>
          <pc:docMk/>
          <pc:sldMk cId="468480347" sldId="17135"/>
        </pc:sldMkLst>
        <pc:spChg chg="add mod">
          <ac:chgData name="Anders Mayland Larsen" userId="ca57b77e-18e3-473f-b581-619968531566" providerId="ADAL" clId="{324850AB-2029-4A4A-B565-7E049B79E99F}" dt="2023-02-08T20:03:06.562" v="29" actId="478"/>
          <ac:spMkLst>
            <pc:docMk/>
            <pc:sldMk cId="468480347" sldId="17135"/>
            <ac:spMk id="2" creationId="{5EDD32F4-2260-9504-8B3C-7E6AFDE77E43}"/>
          </ac:spMkLst>
        </pc:spChg>
        <pc:picChg chg="del">
          <ac:chgData name="Anders Mayland Larsen" userId="ca57b77e-18e3-473f-b581-619968531566" providerId="ADAL" clId="{324850AB-2029-4A4A-B565-7E049B79E99F}" dt="2023-02-08T20:03:06.562" v="29" actId="478"/>
          <ac:picMkLst>
            <pc:docMk/>
            <pc:sldMk cId="468480347" sldId="17135"/>
            <ac:picMk id="1026" creationId="{DB87A66F-5DBC-DB2D-AA10-8C2AC62CDE97}"/>
          </ac:picMkLst>
        </pc:picChg>
        <pc:picChg chg="add del mod">
          <ac:chgData name="Anders Mayland Larsen" userId="ca57b77e-18e3-473f-b581-619968531566" providerId="ADAL" clId="{324850AB-2029-4A4A-B565-7E049B79E99F}" dt="2023-02-08T20:03:27.299" v="34" actId="478"/>
          <ac:picMkLst>
            <pc:docMk/>
            <pc:sldMk cId="468480347" sldId="17135"/>
            <ac:picMk id="2050" creationId="{2F53DD8C-DD5F-E9ED-4710-3A68FCEA262C}"/>
          </ac:picMkLst>
        </pc:picChg>
        <pc:picChg chg="add mod">
          <ac:chgData name="Anders Mayland Larsen" userId="ca57b77e-18e3-473f-b581-619968531566" providerId="ADAL" clId="{324850AB-2029-4A4A-B565-7E049B79E99F}" dt="2023-02-08T20:04:34.373" v="36" actId="408"/>
          <ac:picMkLst>
            <pc:docMk/>
            <pc:sldMk cId="468480347" sldId="17135"/>
            <ac:picMk id="2052" creationId="{AF415858-74F0-32F6-93C9-E63119CF2D33}"/>
          </ac:picMkLst>
        </pc:picChg>
      </pc:sldChg>
      <pc:sldChg chg="addSp delSp modSp add mod ord modShow">
        <pc:chgData name="Anders Mayland Larsen" userId="ca57b77e-18e3-473f-b581-619968531566" providerId="ADAL" clId="{324850AB-2029-4A4A-B565-7E049B79E99F}" dt="2023-03-13T10:48:10.987" v="4197"/>
        <pc:sldMkLst>
          <pc:docMk/>
          <pc:sldMk cId="491144631" sldId="17136"/>
        </pc:sldMkLst>
        <pc:spChg chg="del">
          <ac:chgData name="Anders Mayland Larsen" userId="ca57b77e-18e3-473f-b581-619968531566" providerId="ADAL" clId="{324850AB-2029-4A4A-B565-7E049B79E99F}" dt="2023-02-08T20:10:05.387" v="95" actId="931"/>
          <ac:spMkLst>
            <pc:docMk/>
            <pc:sldMk cId="491144631" sldId="17136"/>
            <ac:spMk id="2" creationId="{6C56F08C-C7E8-A83D-CE75-CDD2C36DCA42}"/>
          </ac:spMkLst>
        </pc:spChg>
        <pc:spChg chg="mod">
          <ac:chgData name="Anders Mayland Larsen" userId="ca57b77e-18e3-473f-b581-619968531566" providerId="ADAL" clId="{324850AB-2029-4A4A-B565-7E049B79E99F}" dt="2023-02-08T20:09:28.395" v="94" actId="20577"/>
          <ac:spMkLst>
            <pc:docMk/>
            <pc:sldMk cId="491144631" sldId="17136"/>
            <ac:spMk id="11" creationId="{7DDB99E2-090A-4BE4-BFD9-F4E0E83C76CB}"/>
          </ac:spMkLst>
        </pc:spChg>
        <pc:picChg chg="add mod">
          <ac:chgData name="Anders Mayland Larsen" userId="ca57b77e-18e3-473f-b581-619968531566" providerId="ADAL" clId="{324850AB-2029-4A4A-B565-7E049B79E99F}" dt="2023-02-08T20:14:51.332" v="133" actId="554"/>
          <ac:picMkLst>
            <pc:docMk/>
            <pc:sldMk cId="491144631" sldId="17136"/>
            <ac:picMk id="4" creationId="{8B5ADF79-AA1B-1B58-35CE-CB2F887FE2FD}"/>
          </ac:picMkLst>
        </pc:picChg>
        <pc:picChg chg="add mod">
          <ac:chgData name="Anders Mayland Larsen" userId="ca57b77e-18e3-473f-b581-619968531566" providerId="ADAL" clId="{324850AB-2029-4A4A-B565-7E049B79E99F}" dt="2023-02-08T20:14:51.332" v="133" actId="554"/>
          <ac:picMkLst>
            <pc:docMk/>
            <pc:sldMk cId="491144631" sldId="17136"/>
            <ac:picMk id="6" creationId="{7DAB0186-0C6B-E277-E212-41C1C546C67E}"/>
          </ac:picMkLst>
        </pc:picChg>
        <pc:picChg chg="add mod">
          <ac:chgData name="Anders Mayland Larsen" userId="ca57b77e-18e3-473f-b581-619968531566" providerId="ADAL" clId="{324850AB-2029-4A4A-B565-7E049B79E99F}" dt="2023-02-08T20:14:51.332" v="133" actId="554"/>
          <ac:picMkLst>
            <pc:docMk/>
            <pc:sldMk cId="491144631" sldId="17136"/>
            <ac:picMk id="8" creationId="{6FA56C99-673C-8E7F-F8A8-84A51F52C139}"/>
          </ac:picMkLst>
        </pc:picChg>
        <pc:picChg chg="add del mod">
          <ac:chgData name="Anders Mayland Larsen" userId="ca57b77e-18e3-473f-b581-619968531566" providerId="ADAL" clId="{324850AB-2029-4A4A-B565-7E049B79E99F}" dt="2023-02-08T20:11:15.645" v="111" actId="478"/>
          <ac:picMkLst>
            <pc:docMk/>
            <pc:sldMk cId="491144631" sldId="17136"/>
            <ac:picMk id="9" creationId="{F2601CD5-7DD9-E1ED-C797-F625418F70B5}"/>
          </ac:picMkLst>
        </pc:picChg>
        <pc:picChg chg="add mod">
          <ac:chgData name="Anders Mayland Larsen" userId="ca57b77e-18e3-473f-b581-619968531566" providerId="ADAL" clId="{324850AB-2029-4A4A-B565-7E049B79E99F}" dt="2023-02-08T20:14:51.332" v="133" actId="554"/>
          <ac:picMkLst>
            <pc:docMk/>
            <pc:sldMk cId="491144631" sldId="17136"/>
            <ac:picMk id="12" creationId="{ED977294-ED33-660A-C84E-B70CA9384B48}"/>
          </ac:picMkLst>
        </pc:picChg>
        <pc:picChg chg="add mod">
          <ac:chgData name="Anders Mayland Larsen" userId="ca57b77e-18e3-473f-b581-619968531566" providerId="ADAL" clId="{324850AB-2029-4A4A-B565-7E049B79E99F}" dt="2023-02-08T20:14:51.332" v="133" actId="554"/>
          <ac:picMkLst>
            <pc:docMk/>
            <pc:sldMk cId="491144631" sldId="17136"/>
            <ac:picMk id="14" creationId="{7146832E-08E7-B66B-DC00-05D912A9CE2A}"/>
          </ac:picMkLst>
        </pc:picChg>
        <pc:picChg chg="add mod">
          <ac:chgData name="Anders Mayland Larsen" userId="ca57b77e-18e3-473f-b581-619968531566" providerId="ADAL" clId="{324850AB-2029-4A4A-B565-7E049B79E99F}" dt="2023-02-08T20:14:51.332" v="133" actId="554"/>
          <ac:picMkLst>
            <pc:docMk/>
            <pc:sldMk cId="491144631" sldId="17136"/>
            <ac:picMk id="16" creationId="{08D9679F-46C7-8AB0-8033-741D98337504}"/>
          </ac:picMkLst>
        </pc:picChg>
        <pc:picChg chg="add del mod">
          <ac:chgData name="Anders Mayland Larsen" userId="ca57b77e-18e3-473f-b581-619968531566" providerId="ADAL" clId="{324850AB-2029-4A4A-B565-7E049B79E99F}" dt="2023-02-08T20:14:33.471" v="129" actId="478"/>
          <ac:picMkLst>
            <pc:docMk/>
            <pc:sldMk cId="491144631" sldId="17136"/>
            <ac:picMk id="17" creationId="{6D856033-20D6-6B28-17FB-FE8506387939}"/>
          </ac:picMkLst>
        </pc:picChg>
        <pc:picChg chg="add del mod">
          <ac:chgData name="Anders Mayland Larsen" userId="ca57b77e-18e3-473f-b581-619968531566" providerId="ADAL" clId="{324850AB-2029-4A4A-B565-7E049B79E99F}" dt="2023-02-08T20:14:39.248" v="131" actId="478"/>
          <ac:picMkLst>
            <pc:docMk/>
            <pc:sldMk cId="491144631" sldId="17136"/>
            <ac:picMk id="18" creationId="{7D45BD34-3E7F-5215-DAC9-FC5BCEAD76A6}"/>
          </ac:picMkLst>
        </pc:picChg>
        <pc:picChg chg="add mod">
          <ac:chgData name="Anders Mayland Larsen" userId="ca57b77e-18e3-473f-b581-619968531566" providerId="ADAL" clId="{324850AB-2029-4A4A-B565-7E049B79E99F}" dt="2023-02-08T20:17:09.915" v="226"/>
          <ac:picMkLst>
            <pc:docMk/>
            <pc:sldMk cId="491144631" sldId="17136"/>
            <ac:picMk id="19" creationId="{75ABD1E4-F29D-CBB0-8E80-134082861A36}"/>
          </ac:picMkLst>
        </pc:picChg>
      </pc:sldChg>
      <pc:sldChg chg="addSp delSp modSp add del">
        <pc:chgData name="Anders Mayland Larsen" userId="ca57b77e-18e3-473f-b581-619968531566" providerId="ADAL" clId="{324850AB-2029-4A4A-B565-7E049B79E99F}" dt="2023-02-08T20:09:09.096" v="47" actId="47"/>
        <pc:sldMkLst>
          <pc:docMk/>
          <pc:sldMk cId="3267396367" sldId="17136"/>
        </pc:sldMkLst>
        <pc:picChg chg="del">
          <ac:chgData name="Anders Mayland Larsen" userId="ca57b77e-18e3-473f-b581-619968531566" providerId="ADAL" clId="{324850AB-2029-4A4A-B565-7E049B79E99F}" dt="2023-02-08T20:08:11.554" v="38" actId="478"/>
          <ac:picMkLst>
            <pc:docMk/>
            <pc:sldMk cId="3267396367" sldId="17136"/>
            <ac:picMk id="2052" creationId="{AF415858-74F0-32F6-93C9-E63119CF2D33}"/>
          </ac:picMkLst>
        </pc:picChg>
        <pc:picChg chg="add mod">
          <ac:chgData name="Anders Mayland Larsen" userId="ca57b77e-18e3-473f-b581-619968531566" providerId="ADAL" clId="{324850AB-2029-4A4A-B565-7E049B79E99F}" dt="2023-02-08T20:08:59.801" v="44" actId="1076"/>
          <ac:picMkLst>
            <pc:docMk/>
            <pc:sldMk cId="3267396367" sldId="17136"/>
            <ac:picMk id="3074" creationId="{FAD5AE45-E05D-ACBF-BEA2-4C665A082170}"/>
          </ac:picMkLst>
        </pc:picChg>
      </pc:sldChg>
      <pc:sldChg chg="modSp add mod modShow">
        <pc:chgData name="Anders Mayland Larsen" userId="ca57b77e-18e3-473f-b581-619968531566" providerId="ADAL" clId="{324850AB-2029-4A4A-B565-7E049B79E99F}" dt="2023-03-13T10:36:54.258" v="4153" actId="729"/>
        <pc:sldMkLst>
          <pc:docMk/>
          <pc:sldMk cId="215361615" sldId="17137"/>
        </pc:sldMkLst>
        <pc:picChg chg="mod">
          <ac:chgData name="Anders Mayland Larsen" userId="ca57b77e-18e3-473f-b581-619968531566" providerId="ADAL" clId="{324850AB-2029-4A4A-B565-7E049B79E99F}" dt="2023-02-08T20:15:29.804" v="194" actId="207"/>
          <ac:picMkLst>
            <pc:docMk/>
            <pc:sldMk cId="215361615" sldId="17137"/>
            <ac:picMk id="6" creationId="{7DAB0186-0C6B-E277-E212-41C1C546C67E}"/>
          </ac:picMkLst>
        </pc:picChg>
        <pc:picChg chg="mod">
          <ac:chgData name="Anders Mayland Larsen" userId="ca57b77e-18e3-473f-b581-619968531566" providerId="ADAL" clId="{324850AB-2029-4A4A-B565-7E049B79E99F}" dt="2023-02-08T20:15:29.804" v="194" actId="207"/>
          <ac:picMkLst>
            <pc:docMk/>
            <pc:sldMk cId="215361615" sldId="17137"/>
            <ac:picMk id="8" creationId="{6FA56C99-673C-8E7F-F8A8-84A51F52C139}"/>
          </ac:picMkLst>
        </pc:picChg>
        <pc:picChg chg="mod">
          <ac:chgData name="Anders Mayland Larsen" userId="ca57b77e-18e3-473f-b581-619968531566" providerId="ADAL" clId="{324850AB-2029-4A4A-B565-7E049B79E99F}" dt="2023-02-08T20:15:29.804" v="194" actId="207"/>
          <ac:picMkLst>
            <pc:docMk/>
            <pc:sldMk cId="215361615" sldId="17137"/>
            <ac:picMk id="12" creationId="{ED977294-ED33-660A-C84E-B70CA9384B48}"/>
          </ac:picMkLst>
        </pc:picChg>
        <pc:picChg chg="mod">
          <ac:chgData name="Anders Mayland Larsen" userId="ca57b77e-18e3-473f-b581-619968531566" providerId="ADAL" clId="{324850AB-2029-4A4A-B565-7E049B79E99F}" dt="2023-02-08T20:15:29.804" v="194" actId="207"/>
          <ac:picMkLst>
            <pc:docMk/>
            <pc:sldMk cId="215361615" sldId="17137"/>
            <ac:picMk id="14" creationId="{7146832E-08E7-B66B-DC00-05D912A9CE2A}"/>
          </ac:picMkLst>
        </pc:picChg>
        <pc:picChg chg="mod">
          <ac:chgData name="Anders Mayland Larsen" userId="ca57b77e-18e3-473f-b581-619968531566" providerId="ADAL" clId="{324850AB-2029-4A4A-B565-7E049B79E99F}" dt="2023-02-08T20:15:29.804" v="194" actId="207"/>
          <ac:picMkLst>
            <pc:docMk/>
            <pc:sldMk cId="215361615" sldId="17137"/>
            <ac:picMk id="16" creationId="{08D9679F-46C7-8AB0-8033-741D98337504}"/>
          </ac:picMkLst>
        </pc:picChg>
      </pc:sldChg>
      <pc:sldChg chg="add del">
        <pc:chgData name="Anders Mayland Larsen" userId="ca57b77e-18e3-473f-b581-619968531566" providerId="ADAL" clId="{324850AB-2029-4A4A-B565-7E049B79E99F}" dt="2023-02-08T20:09:08.029" v="46" actId="2696"/>
        <pc:sldMkLst>
          <pc:docMk/>
          <pc:sldMk cId="1314269218" sldId="17137"/>
        </pc:sldMkLst>
      </pc:sldChg>
      <pc:sldChg chg="addSp delSp modSp add mod modShow">
        <pc:chgData name="Anders Mayland Larsen" userId="ca57b77e-18e3-473f-b581-619968531566" providerId="ADAL" clId="{324850AB-2029-4A4A-B565-7E049B79E99F}" dt="2023-03-13T10:36:54.258" v="4153" actId="729"/>
        <pc:sldMkLst>
          <pc:docMk/>
          <pc:sldMk cId="1524366413" sldId="17138"/>
        </pc:sldMkLst>
        <pc:picChg chg="mod">
          <ac:chgData name="Anders Mayland Larsen" userId="ca57b77e-18e3-473f-b581-619968531566" providerId="ADAL" clId="{324850AB-2029-4A4A-B565-7E049B79E99F}" dt="2023-02-08T20:15:40.732" v="197" actId="207"/>
          <ac:picMkLst>
            <pc:docMk/>
            <pc:sldMk cId="1524366413" sldId="17138"/>
            <ac:picMk id="4" creationId="{8B5ADF79-AA1B-1B58-35CE-CB2F887FE2FD}"/>
          </ac:picMkLst>
        </pc:picChg>
        <pc:picChg chg="mod">
          <ac:chgData name="Anders Mayland Larsen" userId="ca57b77e-18e3-473f-b581-619968531566" providerId="ADAL" clId="{324850AB-2029-4A4A-B565-7E049B79E99F}" dt="2023-02-08T20:15:44.443" v="220" actId="207"/>
          <ac:picMkLst>
            <pc:docMk/>
            <pc:sldMk cId="1524366413" sldId="17138"/>
            <ac:picMk id="6" creationId="{7DAB0186-0C6B-E277-E212-41C1C546C67E}"/>
          </ac:picMkLst>
        </pc:picChg>
        <pc:picChg chg="add del mod">
          <ac:chgData name="Anders Mayland Larsen" userId="ca57b77e-18e3-473f-b581-619968531566" providerId="ADAL" clId="{324850AB-2029-4A4A-B565-7E049B79E99F}" dt="2023-02-08T20:17:08.665" v="225" actId="21"/>
          <ac:picMkLst>
            <pc:docMk/>
            <pc:sldMk cId="1524366413" sldId="17138"/>
            <ac:picMk id="4098" creationId="{8A1A8599-D302-BDF0-6ABC-878EF7A2D6C5}"/>
          </ac:picMkLst>
        </pc:picChg>
      </pc:sldChg>
      <pc:sldChg chg="addSp delSp modSp add mod ord">
        <pc:chgData name="Anders Mayland Larsen" userId="ca57b77e-18e3-473f-b581-619968531566" providerId="ADAL" clId="{324850AB-2029-4A4A-B565-7E049B79E99F}" dt="2023-03-05T14:53:08.777" v="3423"/>
        <pc:sldMkLst>
          <pc:docMk/>
          <pc:sldMk cId="677559450" sldId="17139"/>
        </pc:sldMkLst>
        <pc:spChg chg="add del">
          <ac:chgData name="Anders Mayland Larsen" userId="ca57b77e-18e3-473f-b581-619968531566" providerId="ADAL" clId="{324850AB-2029-4A4A-B565-7E049B79E99F}" dt="2023-02-13T12:42:25.848" v="287" actId="478"/>
          <ac:spMkLst>
            <pc:docMk/>
            <pc:sldMk cId="677559450" sldId="17139"/>
            <ac:spMk id="5" creationId="{3246F96F-3946-C046-C05D-A70C92989F52}"/>
          </ac:spMkLst>
        </pc:spChg>
        <pc:spChg chg="add mod ord">
          <ac:chgData name="Anders Mayland Larsen" userId="ca57b77e-18e3-473f-b581-619968531566" providerId="ADAL" clId="{324850AB-2029-4A4A-B565-7E049B79E99F}" dt="2023-02-13T12:59:36.688" v="459" actId="1076"/>
          <ac:spMkLst>
            <pc:docMk/>
            <pc:sldMk cId="677559450" sldId="17139"/>
            <ac:spMk id="7" creationId="{290D61B8-F780-1830-1E2D-BB4E23B347B5}"/>
          </ac:spMkLst>
        </pc:spChg>
        <pc:spChg chg="add mod">
          <ac:chgData name="Anders Mayland Larsen" userId="ca57b77e-18e3-473f-b581-619968531566" providerId="ADAL" clId="{324850AB-2029-4A4A-B565-7E049B79E99F}" dt="2023-02-13T12:59:36.688" v="459" actId="1076"/>
          <ac:spMkLst>
            <pc:docMk/>
            <pc:sldMk cId="677559450" sldId="17139"/>
            <ac:spMk id="9" creationId="{9842EFDF-502C-DB94-58EA-B7CB28627E46}"/>
          </ac:spMkLst>
        </pc:spChg>
        <pc:spChg chg="add mod ord">
          <ac:chgData name="Anders Mayland Larsen" userId="ca57b77e-18e3-473f-b581-619968531566" providerId="ADAL" clId="{324850AB-2029-4A4A-B565-7E049B79E99F}" dt="2023-02-13T12:59:36.126" v="457" actId="1076"/>
          <ac:spMkLst>
            <pc:docMk/>
            <pc:sldMk cId="677559450" sldId="17139"/>
            <ac:spMk id="10" creationId="{19E40374-C325-CDF0-BEE0-51FCD82CE182}"/>
          </ac:spMkLst>
        </pc:spChg>
        <pc:spChg chg="mod">
          <ac:chgData name="Anders Mayland Larsen" userId="ca57b77e-18e3-473f-b581-619968531566" providerId="ADAL" clId="{324850AB-2029-4A4A-B565-7E049B79E99F}" dt="2023-02-13T12:37:47.278" v="273" actId="20577"/>
          <ac:spMkLst>
            <pc:docMk/>
            <pc:sldMk cId="677559450" sldId="17139"/>
            <ac:spMk id="11" creationId="{7DDB99E2-090A-4BE4-BFD9-F4E0E83C76CB}"/>
          </ac:spMkLst>
        </pc:spChg>
        <pc:spChg chg="add mod">
          <ac:chgData name="Anders Mayland Larsen" userId="ca57b77e-18e3-473f-b581-619968531566" providerId="ADAL" clId="{324850AB-2029-4A4A-B565-7E049B79E99F}" dt="2023-02-13T12:59:36.126" v="457" actId="1076"/>
          <ac:spMkLst>
            <pc:docMk/>
            <pc:sldMk cId="677559450" sldId="17139"/>
            <ac:spMk id="13" creationId="{DC2CBB68-23ED-10D5-41BE-B4BE749EEEF2}"/>
          </ac:spMkLst>
        </pc:spChg>
        <pc:spChg chg="add mod ord">
          <ac:chgData name="Anders Mayland Larsen" userId="ca57b77e-18e3-473f-b581-619968531566" providerId="ADAL" clId="{324850AB-2029-4A4A-B565-7E049B79E99F}" dt="2023-02-13T12:59:36.380" v="458" actId="1076"/>
          <ac:spMkLst>
            <pc:docMk/>
            <pc:sldMk cId="677559450" sldId="17139"/>
            <ac:spMk id="15" creationId="{1215B9C3-2C86-E99C-1E35-BE7BD7550AE2}"/>
          </ac:spMkLst>
        </pc:spChg>
        <pc:spChg chg="add mod">
          <ac:chgData name="Anders Mayland Larsen" userId="ca57b77e-18e3-473f-b581-619968531566" providerId="ADAL" clId="{324850AB-2029-4A4A-B565-7E049B79E99F}" dt="2023-02-13T12:59:36.380" v="458" actId="1076"/>
          <ac:spMkLst>
            <pc:docMk/>
            <pc:sldMk cId="677559450" sldId="17139"/>
            <ac:spMk id="17" creationId="{391C5C10-E936-F10D-2D5D-811DEC476038}"/>
          </ac:spMkLst>
        </pc:spChg>
        <pc:picChg chg="add mod">
          <ac:chgData name="Anders Mayland Larsen" userId="ca57b77e-18e3-473f-b581-619968531566" providerId="ADAL" clId="{324850AB-2029-4A4A-B565-7E049B79E99F}" dt="2023-02-13T12:59:36.380" v="458" actId="1076"/>
          <ac:picMkLst>
            <pc:docMk/>
            <pc:sldMk cId="677559450" sldId="17139"/>
            <ac:picMk id="3" creationId="{39ACA1DB-3E62-7B21-8229-652B7C87D145}"/>
          </ac:picMkLst>
        </pc:picChg>
        <pc:picChg chg="mod">
          <ac:chgData name="Anders Mayland Larsen" userId="ca57b77e-18e3-473f-b581-619968531566" providerId="ADAL" clId="{324850AB-2029-4A4A-B565-7E049B79E99F}" dt="2023-02-13T12:59:36.126" v="457" actId="1076"/>
          <ac:picMkLst>
            <pc:docMk/>
            <pc:sldMk cId="677559450" sldId="17139"/>
            <ac:picMk id="4" creationId="{8B5ADF79-AA1B-1B58-35CE-CB2F887FE2FD}"/>
          </ac:picMkLst>
        </pc:picChg>
        <pc:picChg chg="del">
          <ac:chgData name="Anders Mayland Larsen" userId="ca57b77e-18e3-473f-b581-619968531566" providerId="ADAL" clId="{324850AB-2029-4A4A-B565-7E049B79E99F}" dt="2023-02-13T12:38:52.200" v="274" actId="478"/>
          <ac:picMkLst>
            <pc:docMk/>
            <pc:sldMk cId="677559450" sldId="17139"/>
            <ac:picMk id="6" creationId="{7DAB0186-0C6B-E277-E212-41C1C546C67E}"/>
          </ac:picMkLst>
        </pc:picChg>
        <pc:picChg chg="mod">
          <ac:chgData name="Anders Mayland Larsen" userId="ca57b77e-18e3-473f-b581-619968531566" providerId="ADAL" clId="{324850AB-2029-4A4A-B565-7E049B79E99F}" dt="2023-02-13T12:59:36.688" v="459" actId="1076"/>
          <ac:picMkLst>
            <pc:docMk/>
            <pc:sldMk cId="677559450" sldId="17139"/>
            <ac:picMk id="8" creationId="{6FA56C99-673C-8E7F-F8A8-84A51F52C139}"/>
          </ac:picMkLst>
        </pc:picChg>
        <pc:picChg chg="del">
          <ac:chgData name="Anders Mayland Larsen" userId="ca57b77e-18e3-473f-b581-619968531566" providerId="ADAL" clId="{324850AB-2029-4A4A-B565-7E049B79E99F}" dt="2023-02-13T12:38:52.860" v="275" actId="478"/>
          <ac:picMkLst>
            <pc:docMk/>
            <pc:sldMk cId="677559450" sldId="17139"/>
            <ac:picMk id="12" creationId="{ED977294-ED33-660A-C84E-B70CA9384B48}"/>
          </ac:picMkLst>
        </pc:picChg>
        <pc:picChg chg="del">
          <ac:chgData name="Anders Mayland Larsen" userId="ca57b77e-18e3-473f-b581-619968531566" providerId="ADAL" clId="{324850AB-2029-4A4A-B565-7E049B79E99F}" dt="2023-02-13T12:38:53.270" v="276" actId="478"/>
          <ac:picMkLst>
            <pc:docMk/>
            <pc:sldMk cId="677559450" sldId="17139"/>
            <ac:picMk id="14" creationId="{7146832E-08E7-B66B-DC00-05D912A9CE2A}"/>
          </ac:picMkLst>
        </pc:picChg>
        <pc:picChg chg="del">
          <ac:chgData name="Anders Mayland Larsen" userId="ca57b77e-18e3-473f-b581-619968531566" providerId="ADAL" clId="{324850AB-2029-4A4A-B565-7E049B79E99F}" dt="2023-02-13T12:38:54.100" v="277" actId="478"/>
          <ac:picMkLst>
            <pc:docMk/>
            <pc:sldMk cId="677559450" sldId="17139"/>
            <ac:picMk id="16" creationId="{08D9679F-46C7-8AB0-8033-741D98337504}"/>
          </ac:picMkLst>
        </pc:picChg>
        <pc:picChg chg="del">
          <ac:chgData name="Anders Mayland Larsen" userId="ca57b77e-18e3-473f-b581-619968531566" providerId="ADAL" clId="{324850AB-2029-4A4A-B565-7E049B79E99F}" dt="2023-02-13T12:57:04.819" v="443" actId="478"/>
          <ac:picMkLst>
            <pc:docMk/>
            <pc:sldMk cId="677559450" sldId="17139"/>
            <ac:picMk id="19" creationId="{75ABD1E4-F29D-CBB0-8E80-134082861A36}"/>
          </ac:picMkLst>
        </pc:picChg>
      </pc:sldChg>
      <pc:sldChg chg="addSp delSp modSp add mod ord">
        <pc:chgData name="Anders Mayland Larsen" userId="ca57b77e-18e3-473f-b581-619968531566" providerId="ADAL" clId="{324850AB-2029-4A4A-B565-7E049B79E99F}" dt="2023-03-05T14:53:08.777" v="3423"/>
        <pc:sldMkLst>
          <pc:docMk/>
          <pc:sldMk cId="410442367" sldId="17140"/>
        </pc:sldMkLst>
        <pc:spChg chg="add mod">
          <ac:chgData name="Anders Mayland Larsen" userId="ca57b77e-18e3-473f-b581-619968531566" providerId="ADAL" clId="{324850AB-2029-4A4A-B565-7E049B79E99F}" dt="2023-02-13T12:54:40.876" v="378" actId="478"/>
          <ac:spMkLst>
            <pc:docMk/>
            <pc:sldMk cId="410442367" sldId="17140"/>
            <ac:spMk id="5" creationId="{23F4E7D1-F9CD-73F7-01D3-851E3448C3CE}"/>
          </ac:spMkLst>
        </pc:spChg>
        <pc:spChg chg="del">
          <ac:chgData name="Anders Mayland Larsen" userId="ca57b77e-18e3-473f-b581-619968531566" providerId="ADAL" clId="{324850AB-2029-4A4A-B565-7E049B79E99F}" dt="2023-02-13T12:54:40.876" v="378" actId="478"/>
          <ac:spMkLst>
            <pc:docMk/>
            <pc:sldMk cId="410442367" sldId="17140"/>
            <ac:spMk id="7" creationId="{290D61B8-F780-1830-1E2D-BB4E23B347B5}"/>
          </ac:spMkLst>
        </pc:spChg>
        <pc:spChg chg="del">
          <ac:chgData name="Anders Mayland Larsen" userId="ca57b77e-18e3-473f-b581-619968531566" providerId="ADAL" clId="{324850AB-2029-4A4A-B565-7E049B79E99F}" dt="2023-02-13T12:54:40.876" v="378" actId="478"/>
          <ac:spMkLst>
            <pc:docMk/>
            <pc:sldMk cId="410442367" sldId="17140"/>
            <ac:spMk id="9" creationId="{9842EFDF-502C-DB94-58EA-B7CB28627E46}"/>
          </ac:spMkLst>
        </pc:spChg>
        <pc:spChg chg="del">
          <ac:chgData name="Anders Mayland Larsen" userId="ca57b77e-18e3-473f-b581-619968531566" providerId="ADAL" clId="{324850AB-2029-4A4A-B565-7E049B79E99F}" dt="2023-02-13T12:54:40.876" v="378" actId="478"/>
          <ac:spMkLst>
            <pc:docMk/>
            <pc:sldMk cId="410442367" sldId="17140"/>
            <ac:spMk id="10" creationId="{19E40374-C325-CDF0-BEE0-51FCD82CE182}"/>
          </ac:spMkLst>
        </pc:spChg>
        <pc:spChg chg="del">
          <ac:chgData name="Anders Mayland Larsen" userId="ca57b77e-18e3-473f-b581-619968531566" providerId="ADAL" clId="{324850AB-2029-4A4A-B565-7E049B79E99F}" dt="2023-02-13T12:54:40.876" v="378" actId="478"/>
          <ac:spMkLst>
            <pc:docMk/>
            <pc:sldMk cId="410442367" sldId="17140"/>
            <ac:spMk id="13" creationId="{DC2CBB68-23ED-10D5-41BE-B4BE749EEEF2}"/>
          </ac:spMkLst>
        </pc:spChg>
        <pc:spChg chg="del">
          <ac:chgData name="Anders Mayland Larsen" userId="ca57b77e-18e3-473f-b581-619968531566" providerId="ADAL" clId="{324850AB-2029-4A4A-B565-7E049B79E99F}" dt="2023-02-13T12:54:40.876" v="378" actId="478"/>
          <ac:spMkLst>
            <pc:docMk/>
            <pc:sldMk cId="410442367" sldId="17140"/>
            <ac:spMk id="15" creationId="{1215B9C3-2C86-E99C-1E35-BE7BD7550AE2}"/>
          </ac:spMkLst>
        </pc:spChg>
        <pc:spChg chg="del">
          <ac:chgData name="Anders Mayland Larsen" userId="ca57b77e-18e3-473f-b581-619968531566" providerId="ADAL" clId="{324850AB-2029-4A4A-B565-7E049B79E99F}" dt="2023-02-13T12:54:40.876" v="378" actId="478"/>
          <ac:spMkLst>
            <pc:docMk/>
            <pc:sldMk cId="410442367" sldId="17140"/>
            <ac:spMk id="17" creationId="{391C5C10-E936-F10D-2D5D-811DEC476038}"/>
          </ac:spMkLst>
        </pc:spChg>
        <pc:picChg chg="del">
          <ac:chgData name="Anders Mayland Larsen" userId="ca57b77e-18e3-473f-b581-619968531566" providerId="ADAL" clId="{324850AB-2029-4A4A-B565-7E049B79E99F}" dt="2023-02-13T12:54:40.876" v="378" actId="478"/>
          <ac:picMkLst>
            <pc:docMk/>
            <pc:sldMk cId="410442367" sldId="17140"/>
            <ac:picMk id="3" creationId="{39ACA1DB-3E62-7B21-8229-652B7C87D145}"/>
          </ac:picMkLst>
        </pc:picChg>
        <pc:picChg chg="del">
          <ac:chgData name="Anders Mayland Larsen" userId="ca57b77e-18e3-473f-b581-619968531566" providerId="ADAL" clId="{324850AB-2029-4A4A-B565-7E049B79E99F}" dt="2023-02-13T12:54:40.876" v="378" actId="478"/>
          <ac:picMkLst>
            <pc:docMk/>
            <pc:sldMk cId="410442367" sldId="17140"/>
            <ac:picMk id="4" creationId="{8B5ADF79-AA1B-1B58-35CE-CB2F887FE2FD}"/>
          </ac:picMkLst>
        </pc:picChg>
        <pc:picChg chg="del">
          <ac:chgData name="Anders Mayland Larsen" userId="ca57b77e-18e3-473f-b581-619968531566" providerId="ADAL" clId="{324850AB-2029-4A4A-B565-7E049B79E99F}" dt="2023-02-13T12:54:40.876" v="378" actId="478"/>
          <ac:picMkLst>
            <pc:docMk/>
            <pc:sldMk cId="410442367" sldId="17140"/>
            <ac:picMk id="8" creationId="{6FA56C99-673C-8E7F-F8A8-84A51F52C139}"/>
          </ac:picMkLst>
        </pc:picChg>
        <pc:picChg chg="del">
          <ac:chgData name="Anders Mayland Larsen" userId="ca57b77e-18e3-473f-b581-619968531566" providerId="ADAL" clId="{324850AB-2029-4A4A-B565-7E049B79E99F}" dt="2023-02-13T12:56:58.173" v="439" actId="478"/>
          <ac:picMkLst>
            <pc:docMk/>
            <pc:sldMk cId="410442367" sldId="17140"/>
            <ac:picMk id="19" creationId="{75ABD1E4-F29D-CBB0-8E80-134082861A36}"/>
          </ac:picMkLst>
        </pc:picChg>
      </pc:sldChg>
      <pc:sldChg chg="delSp add mod ord">
        <pc:chgData name="Anders Mayland Larsen" userId="ca57b77e-18e3-473f-b581-619968531566" providerId="ADAL" clId="{324850AB-2029-4A4A-B565-7E049B79E99F}" dt="2023-03-05T14:53:08.777" v="3423"/>
        <pc:sldMkLst>
          <pc:docMk/>
          <pc:sldMk cId="943913050" sldId="17141"/>
        </pc:sldMkLst>
        <pc:spChg chg="del">
          <ac:chgData name="Anders Mayland Larsen" userId="ca57b77e-18e3-473f-b581-619968531566" providerId="ADAL" clId="{324850AB-2029-4A4A-B565-7E049B79E99F}" dt="2023-02-13T12:54:51.015" v="382" actId="478"/>
          <ac:spMkLst>
            <pc:docMk/>
            <pc:sldMk cId="943913050" sldId="17141"/>
            <ac:spMk id="7" creationId="{290D61B8-F780-1830-1E2D-BB4E23B347B5}"/>
          </ac:spMkLst>
        </pc:spChg>
        <pc:spChg chg="del">
          <ac:chgData name="Anders Mayland Larsen" userId="ca57b77e-18e3-473f-b581-619968531566" providerId="ADAL" clId="{324850AB-2029-4A4A-B565-7E049B79E99F}" dt="2023-02-13T12:54:51.015" v="382" actId="478"/>
          <ac:spMkLst>
            <pc:docMk/>
            <pc:sldMk cId="943913050" sldId="17141"/>
            <ac:spMk id="9" creationId="{9842EFDF-502C-DB94-58EA-B7CB28627E46}"/>
          </ac:spMkLst>
        </pc:spChg>
        <pc:spChg chg="del">
          <ac:chgData name="Anders Mayland Larsen" userId="ca57b77e-18e3-473f-b581-619968531566" providerId="ADAL" clId="{324850AB-2029-4A4A-B565-7E049B79E99F}" dt="2023-02-13T12:54:51.015" v="382" actId="478"/>
          <ac:spMkLst>
            <pc:docMk/>
            <pc:sldMk cId="943913050" sldId="17141"/>
            <ac:spMk id="15" creationId="{1215B9C3-2C86-E99C-1E35-BE7BD7550AE2}"/>
          </ac:spMkLst>
        </pc:spChg>
        <pc:spChg chg="del">
          <ac:chgData name="Anders Mayland Larsen" userId="ca57b77e-18e3-473f-b581-619968531566" providerId="ADAL" clId="{324850AB-2029-4A4A-B565-7E049B79E99F}" dt="2023-02-13T12:54:51.015" v="382" actId="478"/>
          <ac:spMkLst>
            <pc:docMk/>
            <pc:sldMk cId="943913050" sldId="17141"/>
            <ac:spMk id="17" creationId="{391C5C10-E936-F10D-2D5D-811DEC476038}"/>
          </ac:spMkLst>
        </pc:spChg>
        <pc:picChg chg="del">
          <ac:chgData name="Anders Mayland Larsen" userId="ca57b77e-18e3-473f-b581-619968531566" providerId="ADAL" clId="{324850AB-2029-4A4A-B565-7E049B79E99F}" dt="2023-02-13T12:54:51.015" v="382" actId="478"/>
          <ac:picMkLst>
            <pc:docMk/>
            <pc:sldMk cId="943913050" sldId="17141"/>
            <ac:picMk id="3" creationId="{39ACA1DB-3E62-7B21-8229-652B7C87D145}"/>
          </ac:picMkLst>
        </pc:picChg>
        <pc:picChg chg="del">
          <ac:chgData name="Anders Mayland Larsen" userId="ca57b77e-18e3-473f-b581-619968531566" providerId="ADAL" clId="{324850AB-2029-4A4A-B565-7E049B79E99F}" dt="2023-02-13T12:54:51.015" v="382" actId="478"/>
          <ac:picMkLst>
            <pc:docMk/>
            <pc:sldMk cId="943913050" sldId="17141"/>
            <ac:picMk id="8" creationId="{6FA56C99-673C-8E7F-F8A8-84A51F52C139}"/>
          </ac:picMkLst>
        </pc:picChg>
        <pc:picChg chg="del">
          <ac:chgData name="Anders Mayland Larsen" userId="ca57b77e-18e3-473f-b581-619968531566" providerId="ADAL" clId="{324850AB-2029-4A4A-B565-7E049B79E99F}" dt="2023-02-13T12:57:00.180" v="440" actId="478"/>
          <ac:picMkLst>
            <pc:docMk/>
            <pc:sldMk cId="943913050" sldId="17141"/>
            <ac:picMk id="19" creationId="{75ABD1E4-F29D-CBB0-8E80-134082861A36}"/>
          </ac:picMkLst>
        </pc:picChg>
      </pc:sldChg>
      <pc:sldChg chg="delSp modSp add mod ord">
        <pc:chgData name="Anders Mayland Larsen" userId="ca57b77e-18e3-473f-b581-619968531566" providerId="ADAL" clId="{324850AB-2029-4A4A-B565-7E049B79E99F}" dt="2023-03-05T14:53:08.777" v="3423"/>
        <pc:sldMkLst>
          <pc:docMk/>
          <pc:sldMk cId="1898037083" sldId="17142"/>
        </pc:sldMkLst>
        <pc:spChg chg="mod">
          <ac:chgData name="Anders Mayland Larsen" userId="ca57b77e-18e3-473f-b581-619968531566" providerId="ADAL" clId="{324850AB-2029-4A4A-B565-7E049B79E99F}" dt="2023-02-13T12:55:23.592" v="418" actId="692"/>
          <ac:spMkLst>
            <pc:docMk/>
            <pc:sldMk cId="1898037083" sldId="17142"/>
            <ac:spMk id="10" creationId="{19E40374-C325-CDF0-BEE0-51FCD82CE182}"/>
          </ac:spMkLst>
        </pc:spChg>
        <pc:spChg chg="del mod">
          <ac:chgData name="Anders Mayland Larsen" userId="ca57b77e-18e3-473f-b581-619968531566" providerId="ADAL" clId="{324850AB-2029-4A4A-B565-7E049B79E99F}" dt="2023-02-13T12:56:18.597" v="421" actId="478"/>
          <ac:spMkLst>
            <pc:docMk/>
            <pc:sldMk cId="1898037083" sldId="17142"/>
            <ac:spMk id="13" creationId="{DC2CBB68-23ED-10D5-41BE-B4BE749EEEF2}"/>
          </ac:spMkLst>
        </pc:spChg>
        <pc:spChg chg="del">
          <ac:chgData name="Anders Mayland Larsen" userId="ca57b77e-18e3-473f-b581-619968531566" providerId="ADAL" clId="{324850AB-2029-4A4A-B565-7E049B79E99F}" dt="2023-02-13T12:54:59.432" v="386" actId="478"/>
          <ac:spMkLst>
            <pc:docMk/>
            <pc:sldMk cId="1898037083" sldId="17142"/>
            <ac:spMk id="15" creationId="{1215B9C3-2C86-E99C-1E35-BE7BD7550AE2}"/>
          </ac:spMkLst>
        </pc:spChg>
        <pc:spChg chg="del">
          <ac:chgData name="Anders Mayland Larsen" userId="ca57b77e-18e3-473f-b581-619968531566" providerId="ADAL" clId="{324850AB-2029-4A4A-B565-7E049B79E99F}" dt="2023-02-13T12:54:59.432" v="386" actId="478"/>
          <ac:spMkLst>
            <pc:docMk/>
            <pc:sldMk cId="1898037083" sldId="17142"/>
            <ac:spMk id="17" creationId="{391C5C10-E936-F10D-2D5D-811DEC476038}"/>
          </ac:spMkLst>
        </pc:spChg>
        <pc:picChg chg="del">
          <ac:chgData name="Anders Mayland Larsen" userId="ca57b77e-18e3-473f-b581-619968531566" providerId="ADAL" clId="{324850AB-2029-4A4A-B565-7E049B79E99F}" dt="2023-02-13T12:54:59.432" v="386" actId="478"/>
          <ac:picMkLst>
            <pc:docMk/>
            <pc:sldMk cId="1898037083" sldId="17142"/>
            <ac:picMk id="3" creationId="{39ACA1DB-3E62-7B21-8229-652B7C87D145}"/>
          </ac:picMkLst>
        </pc:picChg>
        <pc:picChg chg="mod">
          <ac:chgData name="Anders Mayland Larsen" userId="ca57b77e-18e3-473f-b581-619968531566" providerId="ADAL" clId="{324850AB-2029-4A4A-B565-7E049B79E99F}" dt="2023-02-13T12:55:28.097" v="420" actId="207"/>
          <ac:picMkLst>
            <pc:docMk/>
            <pc:sldMk cId="1898037083" sldId="17142"/>
            <ac:picMk id="4" creationId="{8B5ADF79-AA1B-1B58-35CE-CB2F887FE2FD}"/>
          </ac:picMkLst>
        </pc:picChg>
        <pc:picChg chg="del">
          <ac:chgData name="Anders Mayland Larsen" userId="ca57b77e-18e3-473f-b581-619968531566" providerId="ADAL" clId="{324850AB-2029-4A4A-B565-7E049B79E99F}" dt="2023-02-13T12:57:01.708" v="441" actId="478"/>
          <ac:picMkLst>
            <pc:docMk/>
            <pc:sldMk cId="1898037083" sldId="17142"/>
            <ac:picMk id="19" creationId="{75ABD1E4-F29D-CBB0-8E80-134082861A36}"/>
          </ac:picMkLst>
        </pc:picChg>
      </pc:sldChg>
      <pc:sldChg chg="delSp modSp add mod ord">
        <pc:chgData name="Anders Mayland Larsen" userId="ca57b77e-18e3-473f-b581-619968531566" providerId="ADAL" clId="{324850AB-2029-4A4A-B565-7E049B79E99F}" dt="2023-03-05T14:53:08.777" v="3423"/>
        <pc:sldMkLst>
          <pc:docMk/>
          <pc:sldMk cId="1230459120" sldId="17143"/>
        </pc:sldMkLst>
        <pc:spChg chg="mod">
          <ac:chgData name="Anders Mayland Larsen" userId="ca57b77e-18e3-473f-b581-619968531566" providerId="ADAL" clId="{324850AB-2029-4A4A-B565-7E049B79E99F}" dt="2023-02-13T12:56:46.014" v="435" actId="692"/>
          <ac:spMkLst>
            <pc:docMk/>
            <pc:sldMk cId="1230459120" sldId="17143"/>
            <ac:spMk id="7" creationId="{290D61B8-F780-1830-1E2D-BB4E23B347B5}"/>
          </ac:spMkLst>
        </pc:spChg>
        <pc:spChg chg="del">
          <ac:chgData name="Anders Mayland Larsen" userId="ca57b77e-18e3-473f-b581-619968531566" providerId="ADAL" clId="{324850AB-2029-4A4A-B565-7E049B79E99F}" dt="2023-02-13T12:56:50.974" v="438" actId="478"/>
          <ac:spMkLst>
            <pc:docMk/>
            <pc:sldMk cId="1230459120" sldId="17143"/>
            <ac:spMk id="9" creationId="{9842EFDF-502C-DB94-58EA-B7CB28627E46}"/>
          </ac:spMkLst>
        </pc:spChg>
        <pc:spChg chg="mod">
          <ac:chgData name="Anders Mayland Larsen" userId="ca57b77e-18e3-473f-b581-619968531566" providerId="ADAL" clId="{324850AB-2029-4A4A-B565-7E049B79E99F}" dt="2023-02-13T12:56:36.451" v="428" actId="692"/>
          <ac:spMkLst>
            <pc:docMk/>
            <pc:sldMk cId="1230459120" sldId="17143"/>
            <ac:spMk id="10" creationId="{19E40374-C325-CDF0-BEE0-51FCD82CE182}"/>
          </ac:spMkLst>
        </pc:spChg>
        <pc:spChg chg="del">
          <ac:chgData name="Anders Mayland Larsen" userId="ca57b77e-18e3-473f-b581-619968531566" providerId="ADAL" clId="{324850AB-2029-4A4A-B565-7E049B79E99F}" dt="2023-02-13T12:56:42.167" v="431" actId="478"/>
          <ac:spMkLst>
            <pc:docMk/>
            <pc:sldMk cId="1230459120" sldId="17143"/>
            <ac:spMk id="13" creationId="{DC2CBB68-23ED-10D5-41BE-B4BE749EEEF2}"/>
          </ac:spMkLst>
        </pc:spChg>
        <pc:picChg chg="mod">
          <ac:chgData name="Anders Mayland Larsen" userId="ca57b77e-18e3-473f-b581-619968531566" providerId="ADAL" clId="{324850AB-2029-4A4A-B565-7E049B79E99F}" dt="2023-02-13T12:56:39.152" v="430" actId="207"/>
          <ac:picMkLst>
            <pc:docMk/>
            <pc:sldMk cId="1230459120" sldId="17143"/>
            <ac:picMk id="4" creationId="{8B5ADF79-AA1B-1B58-35CE-CB2F887FE2FD}"/>
          </ac:picMkLst>
        </pc:picChg>
        <pc:picChg chg="mod">
          <ac:chgData name="Anders Mayland Larsen" userId="ca57b77e-18e3-473f-b581-619968531566" providerId="ADAL" clId="{324850AB-2029-4A4A-B565-7E049B79E99F}" dt="2023-02-13T12:56:48.743" v="437" actId="207"/>
          <ac:picMkLst>
            <pc:docMk/>
            <pc:sldMk cId="1230459120" sldId="17143"/>
            <ac:picMk id="8" creationId="{6FA56C99-673C-8E7F-F8A8-84A51F52C139}"/>
          </ac:picMkLst>
        </pc:picChg>
        <pc:picChg chg="del">
          <ac:chgData name="Anders Mayland Larsen" userId="ca57b77e-18e3-473f-b581-619968531566" providerId="ADAL" clId="{324850AB-2029-4A4A-B565-7E049B79E99F}" dt="2023-02-13T12:57:03.096" v="442" actId="478"/>
          <ac:picMkLst>
            <pc:docMk/>
            <pc:sldMk cId="1230459120" sldId="17143"/>
            <ac:picMk id="19" creationId="{75ABD1E4-F29D-CBB0-8E80-134082861A36}"/>
          </ac:picMkLst>
        </pc:picChg>
      </pc:sldChg>
      <pc:sldChg chg="addSp delSp modSp add del mod ord">
        <pc:chgData name="Anders Mayland Larsen" userId="ca57b77e-18e3-473f-b581-619968531566" providerId="ADAL" clId="{324850AB-2029-4A4A-B565-7E049B79E99F}" dt="2023-03-05T17:42:05.018" v="3424" actId="2696"/>
        <pc:sldMkLst>
          <pc:docMk/>
          <pc:sldMk cId="4222300327" sldId="17144"/>
        </pc:sldMkLst>
        <pc:spChg chg="add del mod">
          <ac:chgData name="Anders Mayland Larsen" userId="ca57b77e-18e3-473f-b581-619968531566" providerId="ADAL" clId="{324850AB-2029-4A4A-B565-7E049B79E99F}" dt="2023-02-13T13:03:15.899" v="519" actId="478"/>
          <ac:spMkLst>
            <pc:docMk/>
            <pc:sldMk cId="4222300327" sldId="17144"/>
            <ac:spMk id="2" creationId="{E858D4C9-72E7-AB65-2DCD-3000C00335B2}"/>
          </ac:spMkLst>
        </pc:spChg>
        <pc:spChg chg="add del mod">
          <ac:chgData name="Anders Mayland Larsen" userId="ca57b77e-18e3-473f-b581-619968531566" providerId="ADAL" clId="{324850AB-2029-4A4A-B565-7E049B79E99F}" dt="2023-02-13T13:04:21.511" v="530" actId="478"/>
          <ac:spMkLst>
            <pc:docMk/>
            <pc:sldMk cId="4222300327" sldId="17144"/>
            <ac:spMk id="5" creationId="{A7F02D3D-D2FF-0889-FE66-8C73A6360073}"/>
          </ac:spMkLst>
        </pc:spChg>
        <pc:spChg chg="del mod">
          <ac:chgData name="Anders Mayland Larsen" userId="ca57b77e-18e3-473f-b581-619968531566" providerId="ADAL" clId="{324850AB-2029-4A4A-B565-7E049B79E99F}" dt="2023-02-13T13:16:29.353" v="718" actId="478"/>
          <ac:spMkLst>
            <pc:docMk/>
            <pc:sldMk cId="4222300327" sldId="17144"/>
            <ac:spMk id="7" creationId="{290D61B8-F780-1830-1E2D-BB4E23B347B5}"/>
          </ac:spMkLst>
        </pc:spChg>
        <pc:spChg chg="del mod">
          <ac:chgData name="Anders Mayland Larsen" userId="ca57b77e-18e3-473f-b581-619968531566" providerId="ADAL" clId="{324850AB-2029-4A4A-B565-7E049B79E99F}" dt="2023-02-13T13:16:36.038" v="722" actId="478"/>
          <ac:spMkLst>
            <pc:docMk/>
            <pc:sldMk cId="4222300327" sldId="17144"/>
            <ac:spMk id="9" creationId="{9842EFDF-502C-DB94-58EA-B7CB28627E46}"/>
          </ac:spMkLst>
        </pc:spChg>
        <pc:spChg chg="del mod">
          <ac:chgData name="Anders Mayland Larsen" userId="ca57b77e-18e3-473f-b581-619968531566" providerId="ADAL" clId="{324850AB-2029-4A4A-B565-7E049B79E99F}" dt="2023-02-13T13:16:28.446" v="717" actId="478"/>
          <ac:spMkLst>
            <pc:docMk/>
            <pc:sldMk cId="4222300327" sldId="17144"/>
            <ac:spMk id="10" creationId="{19E40374-C325-CDF0-BEE0-51FCD82CE182}"/>
          </ac:spMkLst>
        </pc:spChg>
        <pc:spChg chg="del mod">
          <ac:chgData name="Anders Mayland Larsen" userId="ca57b77e-18e3-473f-b581-619968531566" providerId="ADAL" clId="{324850AB-2029-4A4A-B565-7E049B79E99F}" dt="2023-02-13T13:16:36.790" v="723" actId="478"/>
          <ac:spMkLst>
            <pc:docMk/>
            <pc:sldMk cId="4222300327" sldId="17144"/>
            <ac:spMk id="13" creationId="{DC2CBB68-23ED-10D5-41BE-B4BE749EEEF2}"/>
          </ac:spMkLst>
        </pc:spChg>
        <pc:spChg chg="add del mod">
          <ac:chgData name="Anders Mayland Larsen" userId="ca57b77e-18e3-473f-b581-619968531566" providerId="ADAL" clId="{324850AB-2029-4A4A-B565-7E049B79E99F}" dt="2023-02-13T13:16:43.349" v="725" actId="478"/>
          <ac:spMkLst>
            <pc:docMk/>
            <pc:sldMk cId="4222300327" sldId="17144"/>
            <ac:spMk id="14" creationId="{53727FB4-DBA2-3F31-30DE-D871B7CB8A52}"/>
          </ac:spMkLst>
        </pc:spChg>
        <pc:spChg chg="del mod">
          <ac:chgData name="Anders Mayland Larsen" userId="ca57b77e-18e3-473f-b581-619968531566" providerId="ADAL" clId="{324850AB-2029-4A4A-B565-7E049B79E99F}" dt="2023-02-13T13:16:27.628" v="716" actId="478"/>
          <ac:spMkLst>
            <pc:docMk/>
            <pc:sldMk cId="4222300327" sldId="17144"/>
            <ac:spMk id="15" creationId="{1215B9C3-2C86-E99C-1E35-BE7BD7550AE2}"/>
          </ac:spMkLst>
        </pc:spChg>
        <pc:spChg chg="del mod">
          <ac:chgData name="Anders Mayland Larsen" userId="ca57b77e-18e3-473f-b581-619968531566" providerId="ADAL" clId="{324850AB-2029-4A4A-B565-7E049B79E99F}" dt="2023-02-13T13:16:37.473" v="724" actId="478"/>
          <ac:spMkLst>
            <pc:docMk/>
            <pc:sldMk cId="4222300327" sldId="17144"/>
            <ac:spMk id="17" creationId="{391C5C10-E936-F10D-2D5D-811DEC476038}"/>
          </ac:spMkLst>
        </pc:spChg>
        <pc:graphicFrameChg chg="add mod modGraphic">
          <ac:chgData name="Anders Mayland Larsen" userId="ca57b77e-18e3-473f-b581-619968531566" providerId="ADAL" clId="{324850AB-2029-4A4A-B565-7E049B79E99F}" dt="2023-02-13T13:22:21.081" v="751"/>
          <ac:graphicFrameMkLst>
            <pc:docMk/>
            <pc:sldMk cId="4222300327" sldId="17144"/>
            <ac:graphicFrameMk id="6" creationId="{4D729D02-6EB0-84AB-C17B-7B066F72774D}"/>
          </ac:graphicFrameMkLst>
        </pc:graphicFrameChg>
        <pc:picChg chg="del mod">
          <ac:chgData name="Anders Mayland Larsen" userId="ca57b77e-18e3-473f-b581-619968531566" providerId="ADAL" clId="{324850AB-2029-4A4A-B565-7E049B79E99F}" dt="2023-02-13T13:16:35.360" v="721" actId="478"/>
          <ac:picMkLst>
            <pc:docMk/>
            <pc:sldMk cId="4222300327" sldId="17144"/>
            <ac:picMk id="3" creationId="{39ACA1DB-3E62-7B21-8229-652B7C87D145}"/>
          </ac:picMkLst>
        </pc:picChg>
        <pc:picChg chg="del mod">
          <ac:chgData name="Anders Mayland Larsen" userId="ca57b77e-18e3-473f-b581-619968531566" providerId="ADAL" clId="{324850AB-2029-4A4A-B565-7E049B79E99F}" dt="2023-02-13T13:16:33.129" v="719" actId="478"/>
          <ac:picMkLst>
            <pc:docMk/>
            <pc:sldMk cId="4222300327" sldId="17144"/>
            <ac:picMk id="4" creationId="{8B5ADF79-AA1B-1B58-35CE-CB2F887FE2FD}"/>
          </ac:picMkLst>
        </pc:picChg>
        <pc:picChg chg="del mod">
          <ac:chgData name="Anders Mayland Larsen" userId="ca57b77e-18e3-473f-b581-619968531566" providerId="ADAL" clId="{324850AB-2029-4A4A-B565-7E049B79E99F}" dt="2023-02-13T13:16:34.678" v="720" actId="478"/>
          <ac:picMkLst>
            <pc:docMk/>
            <pc:sldMk cId="4222300327" sldId="17144"/>
            <ac:picMk id="8" creationId="{6FA56C99-673C-8E7F-F8A8-84A51F52C139}"/>
          </ac:picMkLst>
        </pc:picChg>
      </pc:sldChg>
      <pc:sldChg chg="addSp delSp modSp add del mod modShow">
        <pc:chgData name="Anders Mayland Larsen" userId="ca57b77e-18e3-473f-b581-619968531566" providerId="ADAL" clId="{324850AB-2029-4A4A-B565-7E049B79E99F}" dt="2023-03-26T11:05:33.338" v="5621" actId="2696"/>
        <pc:sldMkLst>
          <pc:docMk/>
          <pc:sldMk cId="3181855925" sldId="17145"/>
        </pc:sldMkLst>
        <pc:spChg chg="add mod">
          <ac:chgData name="Anders Mayland Larsen" userId="ca57b77e-18e3-473f-b581-619968531566" providerId="ADAL" clId="{324850AB-2029-4A4A-B565-7E049B79E99F}" dt="2023-02-26T10:56:52.489" v="876" actId="1076"/>
          <ac:spMkLst>
            <pc:docMk/>
            <pc:sldMk cId="3181855925" sldId="17145"/>
            <ac:spMk id="2" creationId="{0CFC0841-FC6A-F458-1237-AA5D7FC54638}"/>
          </ac:spMkLst>
        </pc:spChg>
        <pc:spChg chg="del">
          <ac:chgData name="Anders Mayland Larsen" userId="ca57b77e-18e3-473f-b581-619968531566" providerId="ADAL" clId="{324850AB-2029-4A4A-B565-7E049B79E99F}" dt="2023-02-19T16:15:25.053" v="753" actId="478"/>
          <ac:spMkLst>
            <pc:docMk/>
            <pc:sldMk cId="3181855925" sldId="17145"/>
            <ac:spMk id="2" creationId="{6C56F08C-C7E8-A83D-CE75-CDD2C36DCA42}"/>
          </ac:spMkLst>
        </pc:spChg>
        <pc:spChg chg="add mod">
          <ac:chgData name="Anders Mayland Larsen" userId="ca57b77e-18e3-473f-b581-619968531566" providerId="ADAL" clId="{324850AB-2029-4A4A-B565-7E049B79E99F}" dt="2023-02-26T10:57:03.721" v="886" actId="20577"/>
          <ac:spMkLst>
            <pc:docMk/>
            <pc:sldMk cId="3181855925" sldId="17145"/>
            <ac:spMk id="3" creationId="{BA9FAADA-85BF-717D-66BC-5ADA3775D65F}"/>
          </ac:spMkLst>
        </pc:spChg>
        <pc:spChg chg="mod">
          <ac:chgData name="Anders Mayland Larsen" userId="ca57b77e-18e3-473f-b581-619968531566" providerId="ADAL" clId="{324850AB-2029-4A4A-B565-7E049B79E99F}" dt="2023-02-26T10:57:04.723" v="887" actId="1076"/>
          <ac:spMkLst>
            <pc:docMk/>
            <pc:sldMk cId="3181855925" sldId="17145"/>
            <ac:spMk id="11" creationId="{7DDB99E2-090A-4BE4-BFD9-F4E0E83C76CB}"/>
          </ac:spMkLst>
        </pc:spChg>
        <pc:picChg chg="add del mod">
          <ac:chgData name="Anders Mayland Larsen" userId="ca57b77e-18e3-473f-b581-619968531566" providerId="ADAL" clId="{324850AB-2029-4A4A-B565-7E049B79E99F}" dt="2023-02-19T16:15:32.088" v="760" actId="478"/>
          <ac:picMkLst>
            <pc:docMk/>
            <pc:sldMk cId="3181855925" sldId="17145"/>
            <ac:picMk id="4" creationId="{8FB22DC0-863F-203F-DBA3-6B31392B1CC7}"/>
          </ac:picMkLst>
        </pc:picChg>
        <pc:picChg chg="add mod">
          <ac:chgData name="Anders Mayland Larsen" userId="ca57b77e-18e3-473f-b581-619968531566" providerId="ADAL" clId="{324850AB-2029-4A4A-B565-7E049B79E99F}" dt="2023-02-19T16:16:34.085" v="764" actId="1076"/>
          <ac:picMkLst>
            <pc:docMk/>
            <pc:sldMk cId="3181855925" sldId="17145"/>
            <ac:picMk id="6" creationId="{DAAB707F-0C1C-2921-4B0C-E51D46A1ECA6}"/>
          </ac:picMkLst>
        </pc:picChg>
        <pc:picChg chg="add mod">
          <ac:chgData name="Anders Mayland Larsen" userId="ca57b77e-18e3-473f-b581-619968531566" providerId="ADAL" clId="{324850AB-2029-4A4A-B565-7E049B79E99F}" dt="2023-02-19T16:18:37.862" v="789" actId="1076"/>
          <ac:picMkLst>
            <pc:docMk/>
            <pc:sldMk cId="3181855925" sldId="17145"/>
            <ac:picMk id="1026" creationId="{B3FCE879-D9A8-0C08-B3F8-2A554E606D7E}"/>
          </ac:picMkLst>
        </pc:picChg>
      </pc:sldChg>
      <pc:sldChg chg="addSp delSp modSp add mod modNotesTx">
        <pc:chgData name="Anders Mayland Larsen" userId="ca57b77e-18e3-473f-b581-619968531566" providerId="ADAL" clId="{324850AB-2029-4A4A-B565-7E049B79E99F}" dt="2023-03-15T19:39:23.128" v="4439"/>
        <pc:sldMkLst>
          <pc:docMk/>
          <pc:sldMk cId="868290227" sldId="17146"/>
        </pc:sldMkLst>
        <pc:spChg chg="add del">
          <ac:chgData name="Anders Mayland Larsen" userId="ca57b77e-18e3-473f-b581-619968531566" providerId="ADAL" clId="{324850AB-2029-4A4A-B565-7E049B79E99F}" dt="2023-03-05T13:52:29.845" v="2509" actId="22"/>
          <ac:spMkLst>
            <pc:docMk/>
            <pc:sldMk cId="868290227" sldId="17146"/>
            <ac:spMk id="4" creationId="{07EC8567-B40E-DAEF-0C6B-13BB28F8D856}"/>
          </ac:spMkLst>
        </pc:spChg>
        <pc:spChg chg="add mod">
          <ac:chgData name="Anders Mayland Larsen" userId="ca57b77e-18e3-473f-b581-619968531566" providerId="ADAL" clId="{324850AB-2029-4A4A-B565-7E049B79E99F}" dt="2023-03-05T13:53:00.762" v="2565" actId="20577"/>
          <ac:spMkLst>
            <pc:docMk/>
            <pc:sldMk cId="868290227" sldId="17146"/>
            <ac:spMk id="5" creationId="{972960FC-CEE2-2628-3A90-75CD47541FC8}"/>
          </ac:spMkLst>
        </pc:spChg>
        <pc:spChg chg="mod">
          <ac:chgData name="Anders Mayland Larsen" userId="ca57b77e-18e3-473f-b581-619968531566" providerId="ADAL" clId="{324850AB-2029-4A4A-B565-7E049B79E99F}" dt="2023-03-05T13:52:09.604" v="2507" actId="20577"/>
          <ac:spMkLst>
            <pc:docMk/>
            <pc:sldMk cId="868290227" sldId="17146"/>
            <ac:spMk id="11" creationId="{7DDB99E2-090A-4BE4-BFD9-F4E0E83C76CB}"/>
          </ac:spMkLst>
        </pc:spChg>
        <pc:spChg chg="add del mod">
          <ac:chgData name="Anders Mayland Larsen" userId="ca57b77e-18e3-473f-b581-619968531566" providerId="ADAL" clId="{324850AB-2029-4A4A-B565-7E049B79E99F}" dt="2023-03-05T13:51:14.834" v="2460" actId="478"/>
          <ac:spMkLst>
            <pc:docMk/>
            <pc:sldMk cId="868290227" sldId="17146"/>
            <ac:spMk id="12" creationId="{9F03B325-BA10-39C8-ABD0-1BC0217A5DA0}"/>
          </ac:spMkLst>
        </pc:spChg>
        <pc:spChg chg="add del mod">
          <ac:chgData name="Anders Mayland Larsen" userId="ca57b77e-18e3-473f-b581-619968531566" providerId="ADAL" clId="{324850AB-2029-4A4A-B565-7E049B79E99F}" dt="2023-03-05T13:51:18.443" v="2461" actId="478"/>
          <ac:spMkLst>
            <pc:docMk/>
            <pc:sldMk cId="868290227" sldId="17146"/>
            <ac:spMk id="13" creationId="{AADC4BE4-EF14-B256-811D-CBCC42D458BA}"/>
          </ac:spMkLst>
        </pc:spChg>
        <pc:spChg chg="add del mod">
          <ac:chgData name="Anders Mayland Larsen" userId="ca57b77e-18e3-473f-b581-619968531566" providerId="ADAL" clId="{324850AB-2029-4A4A-B565-7E049B79E99F}" dt="2023-03-05T13:51:19.674" v="2462" actId="478"/>
          <ac:spMkLst>
            <pc:docMk/>
            <pc:sldMk cId="868290227" sldId="17146"/>
            <ac:spMk id="14" creationId="{E2B230C3-E6A9-87C4-0AED-5E37CF366C07}"/>
          </ac:spMkLst>
        </pc:spChg>
        <pc:spChg chg="add del mod">
          <ac:chgData name="Anders Mayland Larsen" userId="ca57b77e-18e3-473f-b581-619968531566" providerId="ADAL" clId="{324850AB-2029-4A4A-B565-7E049B79E99F}" dt="2023-03-05T13:51:14.834" v="2460" actId="478"/>
          <ac:spMkLst>
            <pc:docMk/>
            <pc:sldMk cId="868290227" sldId="17146"/>
            <ac:spMk id="22" creationId="{6938B4B4-E04D-7BA9-E3FA-EBCE76A18D32}"/>
          </ac:spMkLst>
        </pc:spChg>
        <pc:spChg chg="add del mod">
          <ac:chgData name="Anders Mayland Larsen" userId="ca57b77e-18e3-473f-b581-619968531566" providerId="ADAL" clId="{324850AB-2029-4A4A-B565-7E049B79E99F}" dt="2023-03-05T13:51:14.834" v="2460" actId="478"/>
          <ac:spMkLst>
            <pc:docMk/>
            <pc:sldMk cId="868290227" sldId="17146"/>
            <ac:spMk id="23" creationId="{4FF64B87-574F-9943-D0D5-B46DE6048BDA}"/>
          </ac:spMkLst>
        </pc:spChg>
        <pc:picChg chg="add del mod">
          <ac:chgData name="Anders Mayland Larsen" userId="ca57b77e-18e3-473f-b581-619968531566" providerId="ADAL" clId="{324850AB-2029-4A4A-B565-7E049B79E99F}" dt="2023-03-05T13:51:14.834" v="2460" actId="478"/>
          <ac:picMkLst>
            <pc:docMk/>
            <pc:sldMk cId="868290227" sldId="17146"/>
            <ac:picMk id="3" creationId="{EB9C8786-EA6F-DA09-3F03-C049F1E1F5AD}"/>
          </ac:picMkLst>
        </pc:picChg>
        <pc:picChg chg="add del mod">
          <ac:chgData name="Anders Mayland Larsen" userId="ca57b77e-18e3-473f-b581-619968531566" providerId="ADAL" clId="{324850AB-2029-4A4A-B565-7E049B79E99F}" dt="2023-02-26T10:53:45.569" v="851" actId="478"/>
          <ac:picMkLst>
            <pc:docMk/>
            <pc:sldMk cId="868290227" sldId="17146"/>
            <ac:picMk id="5" creationId="{FD7FBBA8-3287-8065-3ABA-31B44AFF68DF}"/>
          </ac:picMkLst>
        </pc:picChg>
        <pc:picChg chg="del">
          <ac:chgData name="Anders Mayland Larsen" userId="ca57b77e-18e3-473f-b581-619968531566" providerId="ADAL" clId="{324850AB-2029-4A4A-B565-7E049B79E99F}" dt="2023-02-26T09:50:24.832" v="844" actId="478"/>
          <ac:picMkLst>
            <pc:docMk/>
            <pc:sldMk cId="868290227" sldId="17146"/>
            <ac:picMk id="6" creationId="{DAAB707F-0C1C-2921-4B0C-E51D46A1ECA6}"/>
          </ac:picMkLst>
        </pc:picChg>
        <pc:picChg chg="add mod">
          <ac:chgData name="Anders Mayland Larsen" userId="ca57b77e-18e3-473f-b581-619968531566" providerId="ADAL" clId="{324850AB-2029-4A4A-B565-7E049B79E99F}" dt="2023-03-05T13:56:33.108" v="2657" actId="207"/>
          <ac:picMkLst>
            <pc:docMk/>
            <pc:sldMk cId="868290227" sldId="17146"/>
            <ac:picMk id="7" creationId="{583FC95A-CCC6-3D8D-C311-F93D1C6FB101}"/>
          </ac:picMkLst>
        </pc:picChg>
        <pc:picChg chg="add del mod">
          <ac:chgData name="Anders Mayland Larsen" userId="ca57b77e-18e3-473f-b581-619968531566" providerId="ADAL" clId="{324850AB-2029-4A4A-B565-7E049B79E99F}" dt="2023-03-05T13:51:19.674" v="2462" actId="478"/>
          <ac:picMkLst>
            <pc:docMk/>
            <pc:sldMk cId="868290227" sldId="17146"/>
            <ac:picMk id="8" creationId="{C71496A3-620E-76C8-9C93-C30F9746E2D3}"/>
          </ac:picMkLst>
        </pc:picChg>
        <pc:picChg chg="add del mod">
          <ac:chgData name="Anders Mayland Larsen" userId="ca57b77e-18e3-473f-b581-619968531566" providerId="ADAL" clId="{324850AB-2029-4A4A-B565-7E049B79E99F}" dt="2023-03-05T13:51:18.443" v="2461" actId="478"/>
          <ac:picMkLst>
            <pc:docMk/>
            <pc:sldMk cId="868290227" sldId="17146"/>
            <ac:picMk id="10" creationId="{D92456B5-B151-382A-8368-B26D2FAFBE6B}"/>
          </ac:picMkLst>
        </pc:picChg>
        <pc:picChg chg="add mod modCrop">
          <ac:chgData name="Anders Mayland Larsen" userId="ca57b77e-18e3-473f-b581-619968531566" providerId="ADAL" clId="{324850AB-2029-4A4A-B565-7E049B79E99F}" dt="2023-03-05T13:56:33.108" v="2657" actId="207"/>
          <ac:picMkLst>
            <pc:docMk/>
            <pc:sldMk cId="868290227" sldId="17146"/>
            <ac:picMk id="15" creationId="{1099C704-35B7-1A85-093A-1378453FA91F}"/>
          </ac:picMkLst>
        </pc:picChg>
        <pc:picChg chg="add del mod">
          <ac:chgData name="Anders Mayland Larsen" userId="ca57b77e-18e3-473f-b581-619968531566" providerId="ADAL" clId="{324850AB-2029-4A4A-B565-7E049B79E99F}" dt="2023-03-05T13:51:14.834" v="2460" actId="478"/>
          <ac:picMkLst>
            <pc:docMk/>
            <pc:sldMk cId="868290227" sldId="17146"/>
            <ac:picMk id="21" creationId="{8EC31925-50F9-8934-2CF0-23F127A72909}"/>
          </ac:picMkLst>
        </pc:picChg>
        <pc:picChg chg="add del mod">
          <ac:chgData name="Anders Mayland Larsen" userId="ca57b77e-18e3-473f-b581-619968531566" providerId="ADAL" clId="{324850AB-2029-4A4A-B565-7E049B79E99F}" dt="2023-03-05T13:51:14.834" v="2460" actId="478"/>
          <ac:picMkLst>
            <pc:docMk/>
            <pc:sldMk cId="868290227" sldId="17146"/>
            <ac:picMk id="25" creationId="{B060FBA4-8E26-184B-CA38-04E92DED0AC0}"/>
          </ac:picMkLst>
        </pc:picChg>
        <pc:picChg chg="del">
          <ac:chgData name="Anders Mayland Larsen" userId="ca57b77e-18e3-473f-b581-619968531566" providerId="ADAL" clId="{324850AB-2029-4A4A-B565-7E049B79E99F}" dt="2023-02-26T09:49:41.855" v="837" actId="478"/>
          <ac:picMkLst>
            <pc:docMk/>
            <pc:sldMk cId="868290227" sldId="17146"/>
            <ac:picMk id="1026" creationId="{B3FCE879-D9A8-0C08-B3F8-2A554E606D7E}"/>
          </ac:picMkLst>
        </pc:picChg>
        <pc:cxnChg chg="add del mod">
          <ac:chgData name="Anders Mayland Larsen" userId="ca57b77e-18e3-473f-b581-619968531566" providerId="ADAL" clId="{324850AB-2029-4A4A-B565-7E049B79E99F}" dt="2023-03-05T13:51:14.834" v="2460" actId="478"/>
          <ac:cxnSpMkLst>
            <pc:docMk/>
            <pc:sldMk cId="868290227" sldId="17146"/>
            <ac:cxnSpMk id="16" creationId="{540BB261-AE8B-DDD3-1823-A9062E9B2988}"/>
          </ac:cxnSpMkLst>
        </pc:cxnChg>
        <pc:cxnChg chg="add del mod">
          <ac:chgData name="Anders Mayland Larsen" userId="ca57b77e-18e3-473f-b581-619968531566" providerId="ADAL" clId="{324850AB-2029-4A4A-B565-7E049B79E99F}" dt="2023-03-05T13:51:14.834" v="2460" actId="478"/>
          <ac:cxnSpMkLst>
            <pc:docMk/>
            <pc:sldMk cId="868290227" sldId="17146"/>
            <ac:cxnSpMk id="17" creationId="{D5AD8117-792F-B089-238F-3795EB9C3579}"/>
          </ac:cxnSpMkLst>
        </pc:cxnChg>
      </pc:sldChg>
      <pc:sldChg chg="addSp delSp modSp add mod ord">
        <pc:chgData name="Anders Mayland Larsen" userId="ca57b77e-18e3-473f-b581-619968531566" providerId="ADAL" clId="{324850AB-2029-4A4A-B565-7E049B79E99F}" dt="2023-03-13T12:58:38.367" v="4298" actId="20577"/>
        <pc:sldMkLst>
          <pc:docMk/>
          <pc:sldMk cId="4182321685" sldId="17147"/>
        </pc:sldMkLst>
        <pc:spChg chg="add del mod">
          <ac:chgData name="Anders Mayland Larsen" userId="ca57b77e-18e3-473f-b581-619968531566" providerId="ADAL" clId="{324850AB-2029-4A4A-B565-7E049B79E99F}" dt="2023-03-13T10:48:35.062" v="4201" actId="478"/>
          <ac:spMkLst>
            <pc:docMk/>
            <pc:sldMk cId="4182321685" sldId="17147"/>
            <ac:spMk id="4" creationId="{B77F1097-B67D-F96D-F766-832BC8AEDD15}"/>
          </ac:spMkLst>
        </pc:spChg>
        <pc:spChg chg="mod">
          <ac:chgData name="Anders Mayland Larsen" userId="ca57b77e-18e3-473f-b581-619968531566" providerId="ADAL" clId="{324850AB-2029-4A4A-B565-7E049B79E99F}" dt="2023-03-13T12:58:38.367" v="4298" actId="20577"/>
          <ac:spMkLst>
            <pc:docMk/>
            <pc:sldMk cId="4182321685" sldId="17147"/>
            <ac:spMk id="11" creationId="{7DDB99E2-090A-4BE4-BFD9-F4E0E83C76CB}"/>
          </ac:spMkLst>
        </pc:spChg>
        <pc:spChg chg="del">
          <ac:chgData name="Anders Mayland Larsen" userId="ca57b77e-18e3-473f-b581-619968531566" providerId="ADAL" clId="{324850AB-2029-4A4A-B565-7E049B79E99F}" dt="2023-02-26T11:36:16.787" v="1032" actId="478"/>
          <ac:spMkLst>
            <pc:docMk/>
            <pc:sldMk cId="4182321685" sldId="17147"/>
            <ac:spMk id="12" creationId="{9F03B325-BA10-39C8-ABD0-1BC0217A5DA0}"/>
          </ac:spMkLst>
        </pc:spChg>
        <pc:spChg chg="del">
          <ac:chgData name="Anders Mayland Larsen" userId="ca57b77e-18e3-473f-b581-619968531566" providerId="ADAL" clId="{324850AB-2029-4A4A-B565-7E049B79E99F}" dt="2023-02-26T11:36:20.557" v="1036" actId="478"/>
          <ac:spMkLst>
            <pc:docMk/>
            <pc:sldMk cId="4182321685" sldId="17147"/>
            <ac:spMk id="13" creationId="{AADC4BE4-EF14-B256-811D-CBCC42D458BA}"/>
          </ac:spMkLst>
        </pc:spChg>
        <pc:spChg chg="del">
          <ac:chgData name="Anders Mayland Larsen" userId="ca57b77e-18e3-473f-b581-619968531566" providerId="ADAL" clId="{324850AB-2029-4A4A-B565-7E049B79E99F}" dt="2023-02-26T11:36:18.724" v="1034" actId="478"/>
          <ac:spMkLst>
            <pc:docMk/>
            <pc:sldMk cId="4182321685" sldId="17147"/>
            <ac:spMk id="14" creationId="{E2B230C3-E6A9-87C4-0AED-5E37CF366C07}"/>
          </ac:spMkLst>
        </pc:spChg>
        <pc:spChg chg="del">
          <ac:chgData name="Anders Mayland Larsen" userId="ca57b77e-18e3-473f-b581-619968531566" providerId="ADAL" clId="{324850AB-2029-4A4A-B565-7E049B79E99F}" dt="2023-02-26T11:36:16.787" v="1032" actId="478"/>
          <ac:spMkLst>
            <pc:docMk/>
            <pc:sldMk cId="4182321685" sldId="17147"/>
            <ac:spMk id="22" creationId="{6938B4B4-E04D-7BA9-E3FA-EBCE76A18D32}"/>
          </ac:spMkLst>
        </pc:spChg>
        <pc:spChg chg="del">
          <ac:chgData name="Anders Mayland Larsen" userId="ca57b77e-18e3-473f-b581-619968531566" providerId="ADAL" clId="{324850AB-2029-4A4A-B565-7E049B79E99F}" dt="2023-02-26T11:36:16.787" v="1032" actId="478"/>
          <ac:spMkLst>
            <pc:docMk/>
            <pc:sldMk cId="4182321685" sldId="17147"/>
            <ac:spMk id="23" creationId="{4FF64B87-574F-9943-D0D5-B46DE6048BDA}"/>
          </ac:spMkLst>
        </pc:spChg>
        <pc:graphicFrameChg chg="add del mod modGraphic">
          <ac:chgData name="Anders Mayland Larsen" userId="ca57b77e-18e3-473f-b581-619968531566" providerId="ADAL" clId="{324850AB-2029-4A4A-B565-7E049B79E99F}" dt="2023-03-13T10:48:31.304" v="4199" actId="478"/>
          <ac:graphicFrameMkLst>
            <pc:docMk/>
            <pc:sldMk cId="4182321685" sldId="17147"/>
            <ac:graphicFrameMk id="2" creationId="{F4D27566-7BAF-8986-FE6A-027B34984CBC}"/>
          </ac:graphicFrameMkLst>
        </pc:graphicFrameChg>
        <pc:picChg chg="del">
          <ac:chgData name="Anders Mayland Larsen" userId="ca57b77e-18e3-473f-b581-619968531566" providerId="ADAL" clId="{324850AB-2029-4A4A-B565-7E049B79E99F}" dt="2023-02-26T11:36:16.787" v="1032" actId="478"/>
          <ac:picMkLst>
            <pc:docMk/>
            <pc:sldMk cId="4182321685" sldId="17147"/>
            <ac:picMk id="3" creationId="{EB9C8786-EA6F-DA09-3F03-C049F1E1F5AD}"/>
          </ac:picMkLst>
        </pc:picChg>
        <pc:picChg chg="add del mod">
          <ac:chgData name="Anders Mayland Larsen" userId="ca57b77e-18e3-473f-b581-619968531566" providerId="ADAL" clId="{324850AB-2029-4A4A-B565-7E049B79E99F}" dt="2023-03-13T09:59:36.797" v="4039" actId="478"/>
          <ac:picMkLst>
            <pc:docMk/>
            <pc:sldMk cId="4182321685" sldId="17147"/>
            <ac:picMk id="5" creationId="{9FB69759-0DF8-B370-34D2-5AF0600832EE}"/>
          </ac:picMkLst>
        </pc:picChg>
        <pc:picChg chg="add del mod">
          <ac:chgData name="Anders Mayland Larsen" userId="ca57b77e-18e3-473f-b581-619968531566" providerId="ADAL" clId="{324850AB-2029-4A4A-B565-7E049B79E99F}" dt="2023-03-13T10:48:33.526" v="4200" actId="478"/>
          <ac:picMkLst>
            <pc:docMk/>
            <pc:sldMk cId="4182321685" sldId="17147"/>
            <ac:picMk id="7" creationId="{02C1082B-F0E4-73A3-69A3-3BE53F012EAC}"/>
          </ac:picMkLst>
        </pc:picChg>
        <pc:picChg chg="add del mod">
          <ac:chgData name="Anders Mayland Larsen" userId="ca57b77e-18e3-473f-b581-619968531566" providerId="ADAL" clId="{324850AB-2029-4A4A-B565-7E049B79E99F}" dt="2023-03-13T10:48:33.526" v="4200" actId="478"/>
          <ac:picMkLst>
            <pc:docMk/>
            <pc:sldMk cId="4182321685" sldId="17147"/>
            <ac:picMk id="8" creationId="{C4E1CBE9-5EF3-D70B-E514-37C5BE8FD00E}"/>
          </ac:picMkLst>
        </pc:picChg>
        <pc:picChg chg="del">
          <ac:chgData name="Anders Mayland Larsen" userId="ca57b77e-18e3-473f-b581-619968531566" providerId="ADAL" clId="{324850AB-2029-4A4A-B565-7E049B79E99F}" dt="2023-02-26T11:36:17.474" v="1033" actId="478"/>
          <ac:picMkLst>
            <pc:docMk/>
            <pc:sldMk cId="4182321685" sldId="17147"/>
            <ac:picMk id="8" creationId="{C71496A3-620E-76C8-9C93-C30F9746E2D3}"/>
          </ac:picMkLst>
        </pc:picChg>
        <pc:picChg chg="add del mod">
          <ac:chgData name="Anders Mayland Larsen" userId="ca57b77e-18e3-473f-b581-619968531566" providerId="ADAL" clId="{324850AB-2029-4A4A-B565-7E049B79E99F}" dt="2023-03-13T10:48:33.526" v="4200" actId="478"/>
          <ac:picMkLst>
            <pc:docMk/>
            <pc:sldMk cId="4182321685" sldId="17147"/>
            <ac:picMk id="9" creationId="{E20AEC3B-2334-853B-D6C1-40742865140E}"/>
          </ac:picMkLst>
        </pc:picChg>
        <pc:picChg chg="del">
          <ac:chgData name="Anders Mayland Larsen" userId="ca57b77e-18e3-473f-b581-619968531566" providerId="ADAL" clId="{324850AB-2029-4A4A-B565-7E049B79E99F}" dt="2023-02-26T11:36:19.578" v="1035" actId="478"/>
          <ac:picMkLst>
            <pc:docMk/>
            <pc:sldMk cId="4182321685" sldId="17147"/>
            <ac:picMk id="10" creationId="{D92456B5-B151-382A-8368-B26D2FAFBE6B}"/>
          </ac:picMkLst>
        </pc:picChg>
        <pc:picChg chg="add del mod">
          <ac:chgData name="Anders Mayland Larsen" userId="ca57b77e-18e3-473f-b581-619968531566" providerId="ADAL" clId="{324850AB-2029-4A4A-B565-7E049B79E99F}" dt="2023-03-13T10:48:33.526" v="4200" actId="478"/>
          <ac:picMkLst>
            <pc:docMk/>
            <pc:sldMk cId="4182321685" sldId="17147"/>
            <ac:picMk id="10" creationId="{DC0506BA-B79D-D3CC-614C-B564BD4C523D}"/>
          </ac:picMkLst>
        </pc:picChg>
        <pc:picChg chg="add del mod">
          <ac:chgData name="Anders Mayland Larsen" userId="ca57b77e-18e3-473f-b581-619968531566" providerId="ADAL" clId="{324850AB-2029-4A4A-B565-7E049B79E99F}" dt="2023-03-13T10:48:33.526" v="4200" actId="478"/>
          <ac:picMkLst>
            <pc:docMk/>
            <pc:sldMk cId="4182321685" sldId="17147"/>
            <ac:picMk id="12" creationId="{B1DA0658-CA7D-896A-BDD3-F50EB4946605}"/>
          </ac:picMkLst>
        </pc:picChg>
        <pc:picChg chg="add del mod">
          <ac:chgData name="Anders Mayland Larsen" userId="ca57b77e-18e3-473f-b581-619968531566" providerId="ADAL" clId="{324850AB-2029-4A4A-B565-7E049B79E99F}" dt="2023-03-13T10:48:33.526" v="4200" actId="478"/>
          <ac:picMkLst>
            <pc:docMk/>
            <pc:sldMk cId="4182321685" sldId="17147"/>
            <ac:picMk id="13" creationId="{87133D5D-1895-ACAB-5051-3C0858F5F0DD}"/>
          </ac:picMkLst>
        </pc:picChg>
        <pc:picChg chg="del">
          <ac:chgData name="Anders Mayland Larsen" userId="ca57b77e-18e3-473f-b581-619968531566" providerId="ADAL" clId="{324850AB-2029-4A4A-B565-7E049B79E99F}" dt="2023-02-26T11:36:16.787" v="1032" actId="478"/>
          <ac:picMkLst>
            <pc:docMk/>
            <pc:sldMk cId="4182321685" sldId="17147"/>
            <ac:picMk id="21" creationId="{8EC31925-50F9-8934-2CF0-23F127A72909}"/>
          </ac:picMkLst>
        </pc:picChg>
        <pc:picChg chg="del">
          <ac:chgData name="Anders Mayland Larsen" userId="ca57b77e-18e3-473f-b581-619968531566" providerId="ADAL" clId="{324850AB-2029-4A4A-B565-7E049B79E99F}" dt="2023-02-26T11:36:16.787" v="1032" actId="478"/>
          <ac:picMkLst>
            <pc:docMk/>
            <pc:sldMk cId="4182321685" sldId="17147"/>
            <ac:picMk id="25" creationId="{B060FBA4-8E26-184B-CA38-04E92DED0AC0}"/>
          </ac:picMkLst>
        </pc:picChg>
        <pc:cxnChg chg="del">
          <ac:chgData name="Anders Mayland Larsen" userId="ca57b77e-18e3-473f-b581-619968531566" providerId="ADAL" clId="{324850AB-2029-4A4A-B565-7E049B79E99F}" dt="2023-02-26T11:36:16.787" v="1032" actId="478"/>
          <ac:cxnSpMkLst>
            <pc:docMk/>
            <pc:sldMk cId="4182321685" sldId="17147"/>
            <ac:cxnSpMk id="16" creationId="{540BB261-AE8B-DDD3-1823-A9062E9B2988}"/>
          </ac:cxnSpMkLst>
        </pc:cxnChg>
        <pc:cxnChg chg="del">
          <ac:chgData name="Anders Mayland Larsen" userId="ca57b77e-18e3-473f-b581-619968531566" providerId="ADAL" clId="{324850AB-2029-4A4A-B565-7E049B79E99F}" dt="2023-02-26T11:36:16.787" v="1032" actId="478"/>
          <ac:cxnSpMkLst>
            <pc:docMk/>
            <pc:sldMk cId="4182321685" sldId="17147"/>
            <ac:cxnSpMk id="17" creationId="{D5AD8117-792F-B089-238F-3795EB9C3579}"/>
          </ac:cxnSpMkLst>
        </pc:cxnChg>
      </pc:sldChg>
      <pc:sldChg chg="addSp delSp modSp add mod ord">
        <pc:chgData name="Anders Mayland Larsen" userId="ca57b77e-18e3-473f-b581-619968531566" providerId="ADAL" clId="{324850AB-2029-4A4A-B565-7E049B79E99F}" dt="2023-03-05T14:12:40.437" v="2846" actId="478"/>
        <pc:sldMkLst>
          <pc:docMk/>
          <pc:sldMk cId="1882831235" sldId="17148"/>
        </pc:sldMkLst>
        <pc:spChg chg="add del mod ord">
          <ac:chgData name="Anders Mayland Larsen" userId="ca57b77e-18e3-473f-b581-619968531566" providerId="ADAL" clId="{324850AB-2029-4A4A-B565-7E049B79E99F}" dt="2023-03-05T14:12:00.791" v="2833" actId="478"/>
          <ac:spMkLst>
            <pc:docMk/>
            <pc:sldMk cId="1882831235" sldId="17148"/>
            <ac:spMk id="3" creationId="{96445EB2-4E80-4631-3CCD-21E543617979}"/>
          </ac:spMkLst>
        </pc:spChg>
        <pc:spChg chg="del">
          <ac:chgData name="Anders Mayland Larsen" userId="ca57b77e-18e3-473f-b581-619968531566" providerId="ADAL" clId="{324850AB-2029-4A4A-B565-7E049B79E99F}" dt="2023-03-05T14:12:36.460" v="2843" actId="478"/>
          <ac:spMkLst>
            <pc:docMk/>
            <pc:sldMk cId="1882831235" sldId="17148"/>
            <ac:spMk id="4" creationId="{B77F1097-B67D-F96D-F766-832BC8AEDD15}"/>
          </ac:spMkLst>
        </pc:spChg>
        <pc:spChg chg="add del mod">
          <ac:chgData name="Anders Mayland Larsen" userId="ca57b77e-18e3-473f-b581-619968531566" providerId="ADAL" clId="{324850AB-2029-4A4A-B565-7E049B79E99F}" dt="2023-03-05T14:12:00.791" v="2833" actId="478"/>
          <ac:spMkLst>
            <pc:docMk/>
            <pc:sldMk cId="1882831235" sldId="17148"/>
            <ac:spMk id="5" creationId="{4D24AA2F-8174-6AF1-ED07-714179BE7DBD}"/>
          </ac:spMkLst>
        </pc:spChg>
        <pc:spChg chg="add del mod">
          <ac:chgData name="Anders Mayland Larsen" userId="ca57b77e-18e3-473f-b581-619968531566" providerId="ADAL" clId="{324850AB-2029-4A4A-B565-7E049B79E99F}" dt="2023-03-05T14:12:02.638" v="2835" actId="478"/>
          <ac:spMkLst>
            <pc:docMk/>
            <pc:sldMk cId="1882831235" sldId="17148"/>
            <ac:spMk id="6" creationId="{EBC1F0A8-2A15-A9DB-6C36-91EBDFB5CB8B}"/>
          </ac:spMkLst>
        </pc:spChg>
        <pc:spChg chg="add del mod">
          <ac:chgData name="Anders Mayland Larsen" userId="ca57b77e-18e3-473f-b581-619968531566" providerId="ADAL" clId="{324850AB-2029-4A4A-B565-7E049B79E99F}" dt="2023-03-05T14:12:00.791" v="2833" actId="478"/>
          <ac:spMkLst>
            <pc:docMk/>
            <pc:sldMk cId="1882831235" sldId="17148"/>
            <ac:spMk id="7" creationId="{5AE64B47-56F6-36F8-87D3-F4A9EEA7C7C6}"/>
          </ac:spMkLst>
        </pc:spChg>
        <pc:spChg chg="add del mod">
          <ac:chgData name="Anders Mayland Larsen" userId="ca57b77e-18e3-473f-b581-619968531566" providerId="ADAL" clId="{324850AB-2029-4A4A-B565-7E049B79E99F}" dt="2023-03-05T14:12:01.990" v="2834" actId="478"/>
          <ac:spMkLst>
            <pc:docMk/>
            <pc:sldMk cId="1882831235" sldId="17148"/>
            <ac:spMk id="8" creationId="{CB0C0DFC-15CD-D1F3-3AE2-93788023CFB5}"/>
          </ac:spMkLst>
        </pc:spChg>
        <pc:spChg chg="add del mod">
          <ac:chgData name="Anders Mayland Larsen" userId="ca57b77e-18e3-473f-b581-619968531566" providerId="ADAL" clId="{324850AB-2029-4A4A-B565-7E049B79E99F}" dt="2023-03-05T14:12:00.791" v="2833" actId="478"/>
          <ac:spMkLst>
            <pc:docMk/>
            <pc:sldMk cId="1882831235" sldId="17148"/>
            <ac:spMk id="9" creationId="{3F9929D0-A3CF-0875-ADB6-5B8F41A78C2A}"/>
          </ac:spMkLst>
        </pc:spChg>
        <pc:spChg chg="add del mod">
          <ac:chgData name="Anders Mayland Larsen" userId="ca57b77e-18e3-473f-b581-619968531566" providerId="ADAL" clId="{324850AB-2029-4A4A-B565-7E049B79E99F}" dt="2023-03-05T14:12:00.791" v="2833" actId="478"/>
          <ac:spMkLst>
            <pc:docMk/>
            <pc:sldMk cId="1882831235" sldId="17148"/>
            <ac:spMk id="10" creationId="{28B26134-3EB5-3E10-6B7E-F01497562D15}"/>
          </ac:spMkLst>
        </pc:spChg>
        <pc:spChg chg="mod">
          <ac:chgData name="Anders Mayland Larsen" userId="ca57b77e-18e3-473f-b581-619968531566" providerId="ADAL" clId="{324850AB-2029-4A4A-B565-7E049B79E99F}" dt="2023-02-26T11:42:46.508" v="1370" actId="313"/>
          <ac:spMkLst>
            <pc:docMk/>
            <pc:sldMk cId="1882831235" sldId="17148"/>
            <ac:spMk id="11" creationId="{7DDB99E2-090A-4BE4-BFD9-F4E0E83C76CB}"/>
          </ac:spMkLst>
        </pc:spChg>
        <pc:spChg chg="add del mod">
          <ac:chgData name="Anders Mayland Larsen" userId="ca57b77e-18e3-473f-b581-619968531566" providerId="ADAL" clId="{324850AB-2029-4A4A-B565-7E049B79E99F}" dt="2023-03-05T14:12:00.791" v="2833" actId="478"/>
          <ac:spMkLst>
            <pc:docMk/>
            <pc:sldMk cId="1882831235" sldId="17148"/>
            <ac:spMk id="12" creationId="{AB54DEE6-49B8-0C6B-B56A-F6E2CC68BCF3}"/>
          </ac:spMkLst>
        </pc:spChg>
        <pc:spChg chg="add del mod">
          <ac:chgData name="Anders Mayland Larsen" userId="ca57b77e-18e3-473f-b581-619968531566" providerId="ADAL" clId="{324850AB-2029-4A4A-B565-7E049B79E99F}" dt="2023-03-05T14:12:38.601" v="2845" actId="478"/>
          <ac:spMkLst>
            <pc:docMk/>
            <pc:sldMk cId="1882831235" sldId="17148"/>
            <ac:spMk id="18" creationId="{3E14AD42-9543-E34C-2847-7FC1CB4A8C66}"/>
          </ac:spMkLst>
        </pc:spChg>
        <pc:spChg chg="add del mod">
          <ac:chgData name="Anders Mayland Larsen" userId="ca57b77e-18e3-473f-b581-619968531566" providerId="ADAL" clId="{324850AB-2029-4A4A-B565-7E049B79E99F}" dt="2023-03-05T14:12:08.020" v="2836" actId="478"/>
          <ac:spMkLst>
            <pc:docMk/>
            <pc:sldMk cId="1882831235" sldId="17148"/>
            <ac:spMk id="19" creationId="{ECA11385-CD57-05AB-240C-A068394FC81E}"/>
          </ac:spMkLst>
        </pc:spChg>
        <pc:spChg chg="add del mod">
          <ac:chgData name="Anders Mayland Larsen" userId="ca57b77e-18e3-473f-b581-619968531566" providerId="ADAL" clId="{324850AB-2029-4A4A-B565-7E049B79E99F}" dt="2023-03-05T14:12:34.451" v="2842" actId="478"/>
          <ac:spMkLst>
            <pc:docMk/>
            <pc:sldMk cId="1882831235" sldId="17148"/>
            <ac:spMk id="20" creationId="{7AFE247F-72C2-65FF-6CBD-55B3C35A5C1A}"/>
          </ac:spMkLst>
        </pc:spChg>
        <pc:spChg chg="add del mod">
          <ac:chgData name="Anders Mayland Larsen" userId="ca57b77e-18e3-473f-b581-619968531566" providerId="ADAL" clId="{324850AB-2029-4A4A-B565-7E049B79E99F}" dt="2023-03-05T14:12:40.437" v="2846" actId="478"/>
          <ac:spMkLst>
            <pc:docMk/>
            <pc:sldMk cId="1882831235" sldId="17148"/>
            <ac:spMk id="21" creationId="{1A3BBB1C-23C4-E3DA-1A4A-004531B6544A}"/>
          </ac:spMkLst>
        </pc:spChg>
        <pc:spChg chg="add del mod">
          <ac:chgData name="Anders Mayland Larsen" userId="ca57b77e-18e3-473f-b581-619968531566" providerId="ADAL" clId="{324850AB-2029-4A4A-B565-7E049B79E99F}" dt="2023-03-05T14:12:08.020" v="2836" actId="478"/>
          <ac:spMkLst>
            <pc:docMk/>
            <pc:sldMk cId="1882831235" sldId="17148"/>
            <ac:spMk id="22" creationId="{CD980C9E-6452-AAB9-8330-EFEEE59F0E74}"/>
          </ac:spMkLst>
        </pc:spChg>
        <pc:spChg chg="add del mod">
          <ac:chgData name="Anders Mayland Larsen" userId="ca57b77e-18e3-473f-b581-619968531566" providerId="ADAL" clId="{324850AB-2029-4A4A-B565-7E049B79E99F}" dt="2023-03-05T14:12:08.020" v="2836" actId="478"/>
          <ac:spMkLst>
            <pc:docMk/>
            <pc:sldMk cId="1882831235" sldId="17148"/>
            <ac:spMk id="23" creationId="{D39FF8C4-F250-F5EF-DB2F-E7270F3763E6}"/>
          </ac:spMkLst>
        </pc:spChg>
        <pc:graphicFrameChg chg="del">
          <ac:chgData name="Anders Mayland Larsen" userId="ca57b77e-18e3-473f-b581-619968531566" providerId="ADAL" clId="{324850AB-2029-4A4A-B565-7E049B79E99F}" dt="2023-02-26T11:42:38.876" v="1352" actId="478"/>
          <ac:graphicFrameMkLst>
            <pc:docMk/>
            <pc:sldMk cId="1882831235" sldId="17148"/>
            <ac:graphicFrameMk id="2" creationId="{F4D27566-7BAF-8986-FE6A-027B34984CBC}"/>
          </ac:graphicFrameMkLst>
        </pc:graphicFrameChg>
        <pc:cxnChg chg="add del mod">
          <ac:chgData name="Anders Mayland Larsen" userId="ca57b77e-18e3-473f-b581-619968531566" providerId="ADAL" clId="{324850AB-2029-4A4A-B565-7E049B79E99F}" dt="2023-03-05T14:12:37.348" v="2844" actId="478"/>
          <ac:cxnSpMkLst>
            <pc:docMk/>
            <pc:sldMk cId="1882831235" sldId="17148"/>
            <ac:cxnSpMk id="14" creationId="{1C68AC44-BEF8-5D24-700F-234E08A37221}"/>
          </ac:cxnSpMkLst>
        </pc:cxnChg>
        <pc:cxnChg chg="add del mod">
          <ac:chgData name="Anders Mayland Larsen" userId="ca57b77e-18e3-473f-b581-619968531566" providerId="ADAL" clId="{324850AB-2029-4A4A-B565-7E049B79E99F}" dt="2023-03-05T14:12:08.020" v="2836" actId="478"/>
          <ac:cxnSpMkLst>
            <pc:docMk/>
            <pc:sldMk cId="1882831235" sldId="17148"/>
            <ac:cxnSpMk id="15" creationId="{2EB8DAEA-8412-6D41-411D-89489BFCE531}"/>
          </ac:cxnSpMkLst>
        </pc:cxnChg>
      </pc:sldChg>
      <pc:sldChg chg="addSp delSp modSp add mod ord">
        <pc:chgData name="Anders Mayland Larsen" userId="ca57b77e-18e3-473f-b581-619968531566" providerId="ADAL" clId="{324850AB-2029-4A4A-B565-7E049B79E99F}" dt="2023-03-14T14:59:26.172" v="4325" actId="478"/>
        <pc:sldMkLst>
          <pc:docMk/>
          <pc:sldMk cId="4055586319" sldId="17149"/>
        </pc:sldMkLst>
        <pc:spChg chg="add del">
          <ac:chgData name="Anders Mayland Larsen" userId="ca57b77e-18e3-473f-b581-619968531566" providerId="ADAL" clId="{324850AB-2029-4A4A-B565-7E049B79E99F}" dt="2023-03-05T17:47:20.417" v="3549" actId="478"/>
          <ac:spMkLst>
            <pc:docMk/>
            <pc:sldMk cId="4055586319" sldId="17149"/>
            <ac:spMk id="2" creationId="{212EDB85-203A-F577-1267-CF586D6C6510}"/>
          </ac:spMkLst>
        </pc:spChg>
        <pc:spChg chg="del">
          <ac:chgData name="Anders Mayland Larsen" userId="ca57b77e-18e3-473f-b581-619968531566" providerId="ADAL" clId="{324850AB-2029-4A4A-B565-7E049B79E99F}" dt="2023-03-04T19:16:51.652" v="1706" actId="478"/>
          <ac:spMkLst>
            <pc:docMk/>
            <pc:sldMk cId="4055586319" sldId="17149"/>
            <ac:spMk id="3" creationId="{96445EB2-4E80-4631-3CCD-21E543617979}"/>
          </ac:spMkLst>
        </pc:spChg>
        <pc:spChg chg="del">
          <ac:chgData name="Anders Mayland Larsen" userId="ca57b77e-18e3-473f-b581-619968531566" providerId="ADAL" clId="{324850AB-2029-4A4A-B565-7E049B79E99F}" dt="2023-03-14T14:59:26.172" v="4325" actId="478"/>
          <ac:spMkLst>
            <pc:docMk/>
            <pc:sldMk cId="4055586319" sldId="17149"/>
            <ac:spMk id="4" creationId="{B77F1097-B67D-F96D-F766-832BC8AEDD15}"/>
          </ac:spMkLst>
        </pc:spChg>
        <pc:spChg chg="del">
          <ac:chgData name="Anders Mayland Larsen" userId="ca57b77e-18e3-473f-b581-619968531566" providerId="ADAL" clId="{324850AB-2029-4A4A-B565-7E049B79E99F}" dt="2023-03-04T19:16:51.652" v="1706" actId="478"/>
          <ac:spMkLst>
            <pc:docMk/>
            <pc:sldMk cId="4055586319" sldId="17149"/>
            <ac:spMk id="5" creationId="{4D24AA2F-8174-6AF1-ED07-714179BE7DBD}"/>
          </ac:spMkLst>
        </pc:spChg>
        <pc:spChg chg="del">
          <ac:chgData name="Anders Mayland Larsen" userId="ca57b77e-18e3-473f-b581-619968531566" providerId="ADAL" clId="{324850AB-2029-4A4A-B565-7E049B79E99F}" dt="2023-03-04T19:16:51.652" v="1706" actId="478"/>
          <ac:spMkLst>
            <pc:docMk/>
            <pc:sldMk cId="4055586319" sldId="17149"/>
            <ac:spMk id="6" creationId="{EBC1F0A8-2A15-A9DB-6C36-91EBDFB5CB8B}"/>
          </ac:spMkLst>
        </pc:spChg>
        <pc:spChg chg="del">
          <ac:chgData name="Anders Mayland Larsen" userId="ca57b77e-18e3-473f-b581-619968531566" providerId="ADAL" clId="{324850AB-2029-4A4A-B565-7E049B79E99F}" dt="2023-03-04T19:16:51.652" v="1706" actId="478"/>
          <ac:spMkLst>
            <pc:docMk/>
            <pc:sldMk cId="4055586319" sldId="17149"/>
            <ac:spMk id="7" creationId="{5AE64B47-56F6-36F8-87D3-F4A9EEA7C7C6}"/>
          </ac:spMkLst>
        </pc:spChg>
        <pc:spChg chg="del">
          <ac:chgData name="Anders Mayland Larsen" userId="ca57b77e-18e3-473f-b581-619968531566" providerId="ADAL" clId="{324850AB-2029-4A4A-B565-7E049B79E99F}" dt="2023-03-04T19:16:51.652" v="1706" actId="478"/>
          <ac:spMkLst>
            <pc:docMk/>
            <pc:sldMk cId="4055586319" sldId="17149"/>
            <ac:spMk id="8" creationId="{CB0C0DFC-15CD-D1F3-3AE2-93788023CFB5}"/>
          </ac:spMkLst>
        </pc:spChg>
        <pc:spChg chg="del">
          <ac:chgData name="Anders Mayland Larsen" userId="ca57b77e-18e3-473f-b581-619968531566" providerId="ADAL" clId="{324850AB-2029-4A4A-B565-7E049B79E99F}" dt="2023-03-04T19:16:51.652" v="1706" actId="478"/>
          <ac:spMkLst>
            <pc:docMk/>
            <pc:sldMk cId="4055586319" sldId="17149"/>
            <ac:spMk id="9" creationId="{3F9929D0-A3CF-0875-ADB6-5B8F41A78C2A}"/>
          </ac:spMkLst>
        </pc:spChg>
        <pc:spChg chg="add del">
          <ac:chgData name="Anders Mayland Larsen" userId="ca57b77e-18e3-473f-b581-619968531566" providerId="ADAL" clId="{324850AB-2029-4A4A-B565-7E049B79E99F}" dt="2023-03-05T17:48:39.758" v="3557" actId="478"/>
          <ac:spMkLst>
            <pc:docMk/>
            <pc:sldMk cId="4055586319" sldId="17149"/>
            <ac:spMk id="9" creationId="{781F2FB2-32CF-86EF-8709-4B764059145F}"/>
          </ac:spMkLst>
        </pc:spChg>
        <pc:spChg chg="del">
          <ac:chgData name="Anders Mayland Larsen" userId="ca57b77e-18e3-473f-b581-619968531566" providerId="ADAL" clId="{324850AB-2029-4A4A-B565-7E049B79E99F}" dt="2023-03-04T19:16:51.652" v="1706" actId="478"/>
          <ac:spMkLst>
            <pc:docMk/>
            <pc:sldMk cId="4055586319" sldId="17149"/>
            <ac:spMk id="10" creationId="{28B26134-3EB5-3E10-6B7E-F01497562D15}"/>
          </ac:spMkLst>
        </pc:spChg>
        <pc:spChg chg="add del mod">
          <ac:chgData name="Anders Mayland Larsen" userId="ca57b77e-18e3-473f-b581-619968531566" providerId="ADAL" clId="{324850AB-2029-4A4A-B565-7E049B79E99F}" dt="2023-03-14T14:59:20.585" v="4323" actId="478"/>
          <ac:spMkLst>
            <pc:docMk/>
            <pc:sldMk cId="4055586319" sldId="17149"/>
            <ac:spMk id="10" creationId="{82CF42C7-952E-1791-8ED1-9C219C7FD48E}"/>
          </ac:spMkLst>
        </pc:spChg>
        <pc:spChg chg="mod">
          <ac:chgData name="Anders Mayland Larsen" userId="ca57b77e-18e3-473f-b581-619968531566" providerId="ADAL" clId="{324850AB-2029-4A4A-B565-7E049B79E99F}" dt="2023-03-14T14:59:16.445" v="4322" actId="1076"/>
          <ac:spMkLst>
            <pc:docMk/>
            <pc:sldMk cId="4055586319" sldId="17149"/>
            <ac:spMk id="11" creationId="{7DDB99E2-090A-4BE4-BFD9-F4E0E83C76CB}"/>
          </ac:spMkLst>
        </pc:spChg>
        <pc:spChg chg="del">
          <ac:chgData name="Anders Mayland Larsen" userId="ca57b77e-18e3-473f-b581-619968531566" providerId="ADAL" clId="{324850AB-2029-4A4A-B565-7E049B79E99F}" dt="2023-03-04T19:16:51.652" v="1706" actId="478"/>
          <ac:spMkLst>
            <pc:docMk/>
            <pc:sldMk cId="4055586319" sldId="17149"/>
            <ac:spMk id="12" creationId="{AB54DEE6-49B8-0C6B-B56A-F6E2CC68BCF3}"/>
          </ac:spMkLst>
        </pc:spChg>
        <pc:spChg chg="add del mod">
          <ac:chgData name="Anders Mayland Larsen" userId="ca57b77e-18e3-473f-b581-619968531566" providerId="ADAL" clId="{324850AB-2029-4A4A-B565-7E049B79E99F}" dt="2023-03-14T14:59:20.585" v="4323" actId="478"/>
          <ac:spMkLst>
            <pc:docMk/>
            <pc:sldMk cId="4055586319" sldId="17149"/>
            <ac:spMk id="14" creationId="{C8CE797F-7297-BBAC-6CCF-5D776087564D}"/>
          </ac:spMkLst>
        </pc:spChg>
        <pc:spChg chg="del">
          <ac:chgData name="Anders Mayland Larsen" userId="ca57b77e-18e3-473f-b581-619968531566" providerId="ADAL" clId="{324850AB-2029-4A4A-B565-7E049B79E99F}" dt="2023-03-04T19:16:51.652" v="1706" actId="478"/>
          <ac:spMkLst>
            <pc:docMk/>
            <pc:sldMk cId="4055586319" sldId="17149"/>
            <ac:spMk id="18" creationId="{3E14AD42-9543-E34C-2847-7FC1CB4A8C66}"/>
          </ac:spMkLst>
        </pc:spChg>
        <pc:spChg chg="del">
          <ac:chgData name="Anders Mayland Larsen" userId="ca57b77e-18e3-473f-b581-619968531566" providerId="ADAL" clId="{324850AB-2029-4A4A-B565-7E049B79E99F}" dt="2023-03-04T19:16:51.652" v="1706" actId="478"/>
          <ac:spMkLst>
            <pc:docMk/>
            <pc:sldMk cId="4055586319" sldId="17149"/>
            <ac:spMk id="19" creationId="{ECA11385-CD57-05AB-240C-A068394FC81E}"/>
          </ac:spMkLst>
        </pc:spChg>
        <pc:spChg chg="del">
          <ac:chgData name="Anders Mayland Larsen" userId="ca57b77e-18e3-473f-b581-619968531566" providerId="ADAL" clId="{324850AB-2029-4A4A-B565-7E049B79E99F}" dt="2023-03-04T19:16:51.652" v="1706" actId="478"/>
          <ac:spMkLst>
            <pc:docMk/>
            <pc:sldMk cId="4055586319" sldId="17149"/>
            <ac:spMk id="20" creationId="{7AFE247F-72C2-65FF-6CBD-55B3C35A5C1A}"/>
          </ac:spMkLst>
        </pc:spChg>
        <pc:spChg chg="del">
          <ac:chgData name="Anders Mayland Larsen" userId="ca57b77e-18e3-473f-b581-619968531566" providerId="ADAL" clId="{324850AB-2029-4A4A-B565-7E049B79E99F}" dt="2023-03-04T19:16:51.652" v="1706" actId="478"/>
          <ac:spMkLst>
            <pc:docMk/>
            <pc:sldMk cId="4055586319" sldId="17149"/>
            <ac:spMk id="21" creationId="{1A3BBB1C-23C4-E3DA-1A4A-004531B6544A}"/>
          </ac:spMkLst>
        </pc:spChg>
        <pc:spChg chg="add del mod">
          <ac:chgData name="Anders Mayland Larsen" userId="ca57b77e-18e3-473f-b581-619968531566" providerId="ADAL" clId="{324850AB-2029-4A4A-B565-7E049B79E99F}" dt="2023-03-14T14:59:20.585" v="4323" actId="478"/>
          <ac:spMkLst>
            <pc:docMk/>
            <pc:sldMk cId="4055586319" sldId="17149"/>
            <ac:spMk id="21" creationId="{C142F3B9-C75E-289C-D13D-13E45C05C47D}"/>
          </ac:spMkLst>
        </pc:spChg>
        <pc:spChg chg="del">
          <ac:chgData name="Anders Mayland Larsen" userId="ca57b77e-18e3-473f-b581-619968531566" providerId="ADAL" clId="{324850AB-2029-4A4A-B565-7E049B79E99F}" dt="2023-03-04T19:16:51.652" v="1706" actId="478"/>
          <ac:spMkLst>
            <pc:docMk/>
            <pc:sldMk cId="4055586319" sldId="17149"/>
            <ac:spMk id="22" creationId="{CD980C9E-6452-AAB9-8330-EFEEE59F0E74}"/>
          </ac:spMkLst>
        </pc:spChg>
        <pc:spChg chg="del">
          <ac:chgData name="Anders Mayland Larsen" userId="ca57b77e-18e3-473f-b581-619968531566" providerId="ADAL" clId="{324850AB-2029-4A4A-B565-7E049B79E99F}" dt="2023-03-04T19:16:51.652" v="1706" actId="478"/>
          <ac:spMkLst>
            <pc:docMk/>
            <pc:sldMk cId="4055586319" sldId="17149"/>
            <ac:spMk id="23" creationId="{D39FF8C4-F250-F5EF-DB2F-E7270F3763E6}"/>
          </ac:spMkLst>
        </pc:spChg>
        <pc:spChg chg="add del mod">
          <ac:chgData name="Anders Mayland Larsen" userId="ca57b77e-18e3-473f-b581-619968531566" providerId="ADAL" clId="{324850AB-2029-4A4A-B565-7E049B79E99F}" dt="2023-03-14T14:59:20.585" v="4323" actId="478"/>
          <ac:spMkLst>
            <pc:docMk/>
            <pc:sldMk cId="4055586319" sldId="17149"/>
            <ac:spMk id="26" creationId="{313C8E09-A089-384E-1FD6-80DC8EFEE654}"/>
          </ac:spMkLst>
        </pc:spChg>
        <pc:spChg chg="add del mod">
          <ac:chgData name="Anders Mayland Larsen" userId="ca57b77e-18e3-473f-b581-619968531566" providerId="ADAL" clId="{324850AB-2029-4A4A-B565-7E049B79E99F}" dt="2023-03-14T14:59:23.136" v="4324" actId="478"/>
          <ac:spMkLst>
            <pc:docMk/>
            <pc:sldMk cId="4055586319" sldId="17149"/>
            <ac:spMk id="32" creationId="{82263AE0-28FC-9C33-8F11-41342547A75A}"/>
          </ac:spMkLst>
        </pc:spChg>
        <pc:spChg chg="add del mod">
          <ac:chgData name="Anders Mayland Larsen" userId="ca57b77e-18e3-473f-b581-619968531566" providerId="ADAL" clId="{324850AB-2029-4A4A-B565-7E049B79E99F}" dt="2023-03-14T14:59:20.585" v="4323" actId="478"/>
          <ac:spMkLst>
            <pc:docMk/>
            <pc:sldMk cId="4055586319" sldId="17149"/>
            <ac:spMk id="33" creationId="{1940E308-8E99-E184-BDCE-13661E3B7175}"/>
          </ac:spMkLst>
        </pc:spChg>
        <pc:spChg chg="add del mod">
          <ac:chgData name="Anders Mayland Larsen" userId="ca57b77e-18e3-473f-b581-619968531566" providerId="ADAL" clId="{324850AB-2029-4A4A-B565-7E049B79E99F}" dt="2023-03-14T14:59:20.585" v="4323" actId="478"/>
          <ac:spMkLst>
            <pc:docMk/>
            <pc:sldMk cId="4055586319" sldId="17149"/>
            <ac:spMk id="38" creationId="{9EB79623-54B2-76F2-950F-4F0898262CC9}"/>
          </ac:spMkLst>
        </pc:spChg>
        <pc:picChg chg="add del mod modCrop">
          <ac:chgData name="Anders Mayland Larsen" userId="ca57b77e-18e3-473f-b581-619968531566" providerId="ADAL" clId="{324850AB-2029-4A4A-B565-7E049B79E99F}" dt="2023-03-05T17:52:49.542" v="3615" actId="478"/>
          <ac:picMkLst>
            <pc:docMk/>
            <pc:sldMk cId="4055586319" sldId="17149"/>
            <ac:picMk id="23" creationId="{7BD5E4C4-87F7-70B4-82D1-9DBAEDA0B8E5}"/>
          </ac:picMkLst>
        </pc:picChg>
        <pc:picChg chg="add del mod modCrop">
          <ac:chgData name="Anders Mayland Larsen" userId="ca57b77e-18e3-473f-b581-619968531566" providerId="ADAL" clId="{324850AB-2029-4A4A-B565-7E049B79E99F}" dt="2023-03-14T14:59:20.585" v="4323" actId="478"/>
          <ac:picMkLst>
            <pc:docMk/>
            <pc:sldMk cId="4055586319" sldId="17149"/>
            <ac:picMk id="25" creationId="{418D6C3B-68C8-70A6-916A-B749DF8461C3}"/>
          </ac:picMkLst>
        </pc:picChg>
        <pc:picChg chg="add del mod">
          <ac:chgData name="Anders Mayland Larsen" userId="ca57b77e-18e3-473f-b581-619968531566" providerId="ADAL" clId="{324850AB-2029-4A4A-B565-7E049B79E99F}" dt="2023-03-14T14:59:20.585" v="4323" actId="478"/>
          <ac:picMkLst>
            <pc:docMk/>
            <pc:sldMk cId="4055586319" sldId="17149"/>
            <ac:picMk id="28" creationId="{6AD5B313-9487-7351-1FAE-5E8128128A0C}"/>
          </ac:picMkLst>
        </pc:picChg>
        <pc:picChg chg="add del mod">
          <ac:chgData name="Anders Mayland Larsen" userId="ca57b77e-18e3-473f-b581-619968531566" providerId="ADAL" clId="{324850AB-2029-4A4A-B565-7E049B79E99F}" dt="2023-03-14T14:59:20.585" v="4323" actId="478"/>
          <ac:picMkLst>
            <pc:docMk/>
            <pc:sldMk cId="4055586319" sldId="17149"/>
            <ac:picMk id="29" creationId="{10B7EC8C-5C2C-0DAB-7654-F0D3A35770B3}"/>
          </ac:picMkLst>
        </pc:picChg>
        <pc:picChg chg="add del mod">
          <ac:chgData name="Anders Mayland Larsen" userId="ca57b77e-18e3-473f-b581-619968531566" providerId="ADAL" clId="{324850AB-2029-4A4A-B565-7E049B79E99F}" dt="2023-03-14T14:59:20.585" v="4323" actId="478"/>
          <ac:picMkLst>
            <pc:docMk/>
            <pc:sldMk cId="4055586319" sldId="17149"/>
            <ac:picMk id="31" creationId="{59AD5E4F-CCFB-55FF-AF82-DE6E75E551E8}"/>
          </ac:picMkLst>
        </pc:picChg>
        <pc:picChg chg="add del mod">
          <ac:chgData name="Anders Mayland Larsen" userId="ca57b77e-18e3-473f-b581-619968531566" providerId="ADAL" clId="{324850AB-2029-4A4A-B565-7E049B79E99F}" dt="2023-03-14T14:59:20.585" v="4323" actId="478"/>
          <ac:picMkLst>
            <pc:docMk/>
            <pc:sldMk cId="4055586319" sldId="17149"/>
            <ac:picMk id="35" creationId="{1B7D06E6-E0BB-05A0-F6BD-1FA9B9B73C3D}"/>
          </ac:picMkLst>
        </pc:picChg>
        <pc:picChg chg="add del mod modCrop">
          <ac:chgData name="Anders Mayland Larsen" userId="ca57b77e-18e3-473f-b581-619968531566" providerId="ADAL" clId="{324850AB-2029-4A4A-B565-7E049B79E99F}" dt="2023-03-14T14:59:20.585" v="4323" actId="478"/>
          <ac:picMkLst>
            <pc:docMk/>
            <pc:sldMk cId="4055586319" sldId="17149"/>
            <ac:picMk id="37" creationId="{460684B9-5F40-F17D-CAC7-BA77A7CBE5E3}"/>
          </ac:picMkLst>
        </pc:picChg>
        <pc:cxnChg chg="add del mod">
          <ac:chgData name="Anders Mayland Larsen" userId="ca57b77e-18e3-473f-b581-619968531566" providerId="ADAL" clId="{324850AB-2029-4A4A-B565-7E049B79E99F}" dt="2023-03-05T17:47:50.994" v="3552" actId="478"/>
          <ac:cxnSpMkLst>
            <pc:docMk/>
            <pc:sldMk cId="4055586319" sldId="17149"/>
            <ac:cxnSpMk id="5" creationId="{834705BE-CD9E-3256-488F-0A28FF08B478}"/>
          </ac:cxnSpMkLst>
        </pc:cxnChg>
        <pc:cxnChg chg="add del mod">
          <ac:chgData name="Anders Mayland Larsen" userId="ca57b77e-18e3-473f-b581-619968531566" providerId="ADAL" clId="{324850AB-2029-4A4A-B565-7E049B79E99F}" dt="2023-03-14T14:59:20.585" v="4323" actId="478"/>
          <ac:cxnSpMkLst>
            <pc:docMk/>
            <pc:sldMk cId="4055586319" sldId="17149"/>
            <ac:cxnSpMk id="8" creationId="{A22C7F53-14C1-3D54-AE90-16E26FA6D854}"/>
          </ac:cxnSpMkLst>
        </pc:cxnChg>
        <pc:cxnChg chg="add del mod">
          <ac:chgData name="Anders Mayland Larsen" userId="ca57b77e-18e3-473f-b581-619968531566" providerId="ADAL" clId="{324850AB-2029-4A4A-B565-7E049B79E99F}" dt="2023-03-14T14:59:20.585" v="4323" actId="478"/>
          <ac:cxnSpMkLst>
            <pc:docMk/>
            <pc:sldMk cId="4055586319" sldId="17149"/>
            <ac:cxnSpMk id="12" creationId="{266DEB6B-B5CC-8BA7-B5A7-511FD143182F}"/>
          </ac:cxnSpMkLst>
        </pc:cxnChg>
        <pc:cxnChg chg="del">
          <ac:chgData name="Anders Mayland Larsen" userId="ca57b77e-18e3-473f-b581-619968531566" providerId="ADAL" clId="{324850AB-2029-4A4A-B565-7E049B79E99F}" dt="2023-03-04T19:16:51.652" v="1706" actId="478"/>
          <ac:cxnSpMkLst>
            <pc:docMk/>
            <pc:sldMk cId="4055586319" sldId="17149"/>
            <ac:cxnSpMk id="14" creationId="{1C68AC44-BEF8-5D24-700F-234E08A37221}"/>
          </ac:cxnSpMkLst>
        </pc:cxnChg>
        <pc:cxnChg chg="add del mod">
          <ac:chgData name="Anders Mayland Larsen" userId="ca57b77e-18e3-473f-b581-619968531566" providerId="ADAL" clId="{324850AB-2029-4A4A-B565-7E049B79E99F}" dt="2023-03-14T14:59:20.585" v="4323" actId="478"/>
          <ac:cxnSpMkLst>
            <pc:docMk/>
            <pc:sldMk cId="4055586319" sldId="17149"/>
            <ac:cxnSpMk id="15" creationId="{269AD0CE-6E9A-4D84-A9AA-7F54B3A78722}"/>
          </ac:cxnSpMkLst>
        </pc:cxnChg>
        <pc:cxnChg chg="del">
          <ac:chgData name="Anders Mayland Larsen" userId="ca57b77e-18e3-473f-b581-619968531566" providerId="ADAL" clId="{324850AB-2029-4A4A-B565-7E049B79E99F}" dt="2023-03-04T19:16:51.652" v="1706" actId="478"/>
          <ac:cxnSpMkLst>
            <pc:docMk/>
            <pc:sldMk cId="4055586319" sldId="17149"/>
            <ac:cxnSpMk id="15" creationId="{2EB8DAEA-8412-6D41-411D-89489BFCE531}"/>
          </ac:cxnSpMkLst>
        </pc:cxnChg>
        <pc:cxnChg chg="add del mod">
          <ac:chgData name="Anders Mayland Larsen" userId="ca57b77e-18e3-473f-b581-619968531566" providerId="ADAL" clId="{324850AB-2029-4A4A-B565-7E049B79E99F}" dt="2023-03-14T14:59:20.585" v="4323" actId="478"/>
          <ac:cxnSpMkLst>
            <pc:docMk/>
            <pc:sldMk cId="4055586319" sldId="17149"/>
            <ac:cxnSpMk id="20" creationId="{119D83D9-BADB-5983-EEC0-375AAC41D859}"/>
          </ac:cxnSpMkLst>
        </pc:cxnChg>
      </pc:sldChg>
      <pc:sldChg chg="addSp delSp modSp add mod ord modShow modNotesTx">
        <pc:chgData name="Anders Mayland Larsen" userId="ca57b77e-18e3-473f-b581-619968531566" providerId="ADAL" clId="{324850AB-2029-4A4A-B565-7E049B79E99F}" dt="2023-03-20T08:31:07.444" v="4464" actId="729"/>
        <pc:sldMkLst>
          <pc:docMk/>
          <pc:sldMk cId="3454230852" sldId="17150"/>
        </pc:sldMkLst>
        <pc:spChg chg="mod">
          <ac:chgData name="Anders Mayland Larsen" userId="ca57b77e-18e3-473f-b581-619968531566" providerId="ADAL" clId="{324850AB-2029-4A4A-B565-7E049B79E99F}" dt="2023-03-05T10:46:25.761" v="1713" actId="20577"/>
          <ac:spMkLst>
            <pc:docMk/>
            <pc:sldMk cId="3454230852" sldId="17150"/>
            <ac:spMk id="11" creationId="{7DDB99E2-090A-4BE4-BFD9-F4E0E83C76CB}"/>
          </ac:spMkLst>
        </pc:spChg>
        <pc:graphicFrameChg chg="del">
          <ac:chgData name="Anders Mayland Larsen" userId="ca57b77e-18e3-473f-b581-619968531566" providerId="ADAL" clId="{324850AB-2029-4A4A-B565-7E049B79E99F}" dt="2023-03-05T10:46:19.077" v="1709" actId="478"/>
          <ac:graphicFrameMkLst>
            <pc:docMk/>
            <pc:sldMk cId="3454230852" sldId="17150"/>
            <ac:graphicFrameMk id="6" creationId="{4D729D02-6EB0-84AB-C17B-7B066F72774D}"/>
          </ac:graphicFrameMkLst>
        </pc:graphicFrameChg>
        <pc:picChg chg="add mod">
          <ac:chgData name="Anders Mayland Larsen" userId="ca57b77e-18e3-473f-b581-619968531566" providerId="ADAL" clId="{324850AB-2029-4A4A-B565-7E049B79E99F}" dt="2023-03-05T10:47:37.455" v="1717" actId="1076"/>
          <ac:picMkLst>
            <pc:docMk/>
            <pc:sldMk cId="3454230852" sldId="17150"/>
            <ac:picMk id="3" creationId="{0232938C-0E50-8EC6-7AF9-109AFA582B24}"/>
          </ac:picMkLst>
        </pc:picChg>
      </pc:sldChg>
      <pc:sldChg chg="addSp delSp modSp add mod ord modShow">
        <pc:chgData name="Anders Mayland Larsen" userId="ca57b77e-18e3-473f-b581-619968531566" providerId="ADAL" clId="{324850AB-2029-4A4A-B565-7E049B79E99F}" dt="2023-03-20T08:31:07.444" v="4464" actId="729"/>
        <pc:sldMkLst>
          <pc:docMk/>
          <pc:sldMk cId="662896479" sldId="17151"/>
        </pc:sldMkLst>
        <pc:spChg chg="mod">
          <ac:chgData name="Anders Mayland Larsen" userId="ca57b77e-18e3-473f-b581-619968531566" providerId="ADAL" clId="{324850AB-2029-4A4A-B565-7E049B79E99F}" dt="2023-03-05T10:47:51.689" v="1724" actId="20577"/>
          <ac:spMkLst>
            <pc:docMk/>
            <pc:sldMk cId="662896479" sldId="17151"/>
            <ac:spMk id="11" creationId="{7DDB99E2-090A-4BE4-BFD9-F4E0E83C76CB}"/>
          </ac:spMkLst>
        </pc:spChg>
        <pc:picChg chg="del">
          <ac:chgData name="Anders Mayland Larsen" userId="ca57b77e-18e3-473f-b581-619968531566" providerId="ADAL" clId="{324850AB-2029-4A4A-B565-7E049B79E99F}" dt="2023-03-05T10:47:54.987" v="1725" actId="478"/>
          <ac:picMkLst>
            <pc:docMk/>
            <pc:sldMk cId="662896479" sldId="17151"/>
            <ac:picMk id="3" creationId="{0232938C-0E50-8EC6-7AF9-109AFA582B24}"/>
          </ac:picMkLst>
        </pc:picChg>
        <pc:picChg chg="add mod">
          <ac:chgData name="Anders Mayland Larsen" userId="ca57b77e-18e3-473f-b581-619968531566" providerId="ADAL" clId="{324850AB-2029-4A4A-B565-7E049B79E99F}" dt="2023-03-05T10:48:58.591" v="1728" actId="1076"/>
          <ac:picMkLst>
            <pc:docMk/>
            <pc:sldMk cId="662896479" sldId="17151"/>
            <ac:picMk id="4" creationId="{9BBD0043-F68F-4819-18B1-34FA86389D55}"/>
          </ac:picMkLst>
        </pc:picChg>
      </pc:sldChg>
      <pc:sldChg chg="addSp delSp modSp add mod ord modShow">
        <pc:chgData name="Anders Mayland Larsen" userId="ca57b77e-18e3-473f-b581-619968531566" providerId="ADAL" clId="{324850AB-2029-4A4A-B565-7E049B79E99F}" dt="2023-03-20T08:31:07.444" v="4464" actId="729"/>
        <pc:sldMkLst>
          <pc:docMk/>
          <pc:sldMk cId="4037635343" sldId="17152"/>
        </pc:sldMkLst>
        <pc:spChg chg="mod">
          <ac:chgData name="Anders Mayland Larsen" userId="ca57b77e-18e3-473f-b581-619968531566" providerId="ADAL" clId="{324850AB-2029-4A4A-B565-7E049B79E99F}" dt="2023-03-05T10:49:17.351" v="1746" actId="20577"/>
          <ac:spMkLst>
            <pc:docMk/>
            <pc:sldMk cId="4037635343" sldId="17152"/>
            <ac:spMk id="11" creationId="{7DDB99E2-090A-4BE4-BFD9-F4E0E83C76CB}"/>
          </ac:spMkLst>
        </pc:spChg>
        <pc:picChg chg="add del mod">
          <ac:chgData name="Anders Mayland Larsen" userId="ca57b77e-18e3-473f-b581-619968531566" providerId="ADAL" clId="{324850AB-2029-4A4A-B565-7E049B79E99F}" dt="2023-03-05T10:55:12.767" v="1753" actId="478"/>
          <ac:picMkLst>
            <pc:docMk/>
            <pc:sldMk cId="4037635343" sldId="17152"/>
            <ac:picMk id="3" creationId="{2FCE4247-E688-A1F1-51F2-125EAFF2BC10}"/>
          </ac:picMkLst>
        </pc:picChg>
        <pc:picChg chg="del">
          <ac:chgData name="Anders Mayland Larsen" userId="ca57b77e-18e3-473f-b581-619968531566" providerId="ADAL" clId="{324850AB-2029-4A4A-B565-7E049B79E99F}" dt="2023-03-05T10:50:10.378" v="1747" actId="478"/>
          <ac:picMkLst>
            <pc:docMk/>
            <pc:sldMk cId="4037635343" sldId="17152"/>
            <ac:picMk id="4" creationId="{9BBD0043-F68F-4819-18B1-34FA86389D55}"/>
          </ac:picMkLst>
        </pc:picChg>
        <pc:picChg chg="add mod">
          <ac:chgData name="Anders Mayland Larsen" userId="ca57b77e-18e3-473f-b581-619968531566" providerId="ADAL" clId="{324850AB-2029-4A4A-B565-7E049B79E99F}" dt="2023-03-05T10:55:23.225" v="1756" actId="1076"/>
          <ac:picMkLst>
            <pc:docMk/>
            <pc:sldMk cId="4037635343" sldId="17152"/>
            <ac:picMk id="6" creationId="{9040175B-936B-8B8E-0464-DD826A4390CE}"/>
          </ac:picMkLst>
        </pc:picChg>
      </pc:sldChg>
      <pc:sldChg chg="addSp delSp modSp add mod ord modNotesTx">
        <pc:chgData name="Anders Mayland Larsen" userId="ca57b77e-18e3-473f-b581-619968531566" providerId="ADAL" clId="{324850AB-2029-4A4A-B565-7E049B79E99F}" dt="2023-03-15T19:34:44.119" v="4423"/>
        <pc:sldMkLst>
          <pc:docMk/>
          <pc:sldMk cId="2449925912" sldId="17153"/>
        </pc:sldMkLst>
        <pc:spChg chg="del">
          <ac:chgData name="Anders Mayland Larsen" userId="ca57b77e-18e3-473f-b581-619968531566" providerId="ADAL" clId="{324850AB-2029-4A4A-B565-7E049B79E99F}" dt="2023-03-05T11:16:39.375" v="1760" actId="478"/>
          <ac:spMkLst>
            <pc:docMk/>
            <pc:sldMk cId="2449925912" sldId="17153"/>
            <ac:spMk id="2" creationId="{6C56F08C-C7E8-A83D-CE75-CDD2C36DCA42}"/>
          </ac:spMkLst>
        </pc:spChg>
        <pc:spChg chg="del mod">
          <ac:chgData name="Anders Mayland Larsen" userId="ca57b77e-18e3-473f-b581-619968531566" providerId="ADAL" clId="{324850AB-2029-4A4A-B565-7E049B79E99F}" dt="2023-03-05T11:16:38.246" v="1759" actId="478"/>
          <ac:spMkLst>
            <pc:docMk/>
            <pc:sldMk cId="2449925912" sldId="17153"/>
            <ac:spMk id="11" creationId="{7DDB99E2-090A-4BE4-BFD9-F4E0E83C76CB}"/>
          </ac:spMkLst>
        </pc:spChg>
        <pc:picChg chg="add del">
          <ac:chgData name="Anders Mayland Larsen" userId="ca57b77e-18e3-473f-b581-619968531566" providerId="ADAL" clId="{324850AB-2029-4A4A-B565-7E049B79E99F}" dt="2023-03-14T14:16:16.890" v="4318" actId="478"/>
          <ac:picMkLst>
            <pc:docMk/>
            <pc:sldMk cId="2449925912" sldId="17153"/>
            <ac:picMk id="3" creationId="{0D5CD5E1-CA78-A22B-3A53-35CD31855797}"/>
          </ac:picMkLst>
        </pc:picChg>
        <pc:picChg chg="add del mod">
          <ac:chgData name="Anders Mayland Larsen" userId="ca57b77e-18e3-473f-b581-619968531566" providerId="ADAL" clId="{324850AB-2029-4A4A-B565-7E049B79E99F}" dt="2023-03-14T13:01:10.813" v="4316" actId="478"/>
          <ac:picMkLst>
            <pc:docMk/>
            <pc:sldMk cId="2449925912" sldId="17153"/>
            <ac:picMk id="4" creationId="{371B45A5-777B-4F93-605E-85D119EB41D5}"/>
          </ac:picMkLst>
        </pc:picChg>
        <pc:picChg chg="add">
          <ac:chgData name="Anders Mayland Larsen" userId="ca57b77e-18e3-473f-b581-619968531566" providerId="ADAL" clId="{324850AB-2029-4A4A-B565-7E049B79E99F}" dt="2023-03-14T14:16:17.374" v="4319" actId="22"/>
          <ac:picMkLst>
            <pc:docMk/>
            <pc:sldMk cId="2449925912" sldId="17153"/>
            <ac:picMk id="6" creationId="{A8FE1EEF-B50E-DA93-BCC4-E5EA02EBC13E}"/>
          </ac:picMkLst>
        </pc:picChg>
      </pc:sldChg>
      <pc:sldChg chg="delSp modSp add mod modNotesTx">
        <pc:chgData name="Anders Mayland Larsen" userId="ca57b77e-18e3-473f-b581-619968531566" providerId="ADAL" clId="{324850AB-2029-4A4A-B565-7E049B79E99F}" dt="2023-03-24T19:15:13.057" v="5184" actId="400"/>
        <pc:sldMkLst>
          <pc:docMk/>
          <pc:sldMk cId="787686981" sldId="17154"/>
        </pc:sldMkLst>
        <pc:spChg chg="mod">
          <ac:chgData name="Anders Mayland Larsen" userId="ca57b77e-18e3-473f-b581-619968531566" providerId="ADAL" clId="{324850AB-2029-4A4A-B565-7E049B79E99F}" dt="2023-03-24T19:15:13.057" v="5184" actId="400"/>
          <ac:spMkLst>
            <pc:docMk/>
            <pc:sldMk cId="787686981" sldId="17154"/>
            <ac:spMk id="2" creationId="{6C56F08C-C7E8-A83D-CE75-CDD2C36DCA42}"/>
          </ac:spMkLst>
        </pc:spChg>
        <pc:spChg chg="del">
          <ac:chgData name="Anders Mayland Larsen" userId="ca57b77e-18e3-473f-b581-619968531566" providerId="ADAL" clId="{324850AB-2029-4A4A-B565-7E049B79E99F}" dt="2023-03-05T11:24:07.928" v="1868" actId="478"/>
          <ac:spMkLst>
            <pc:docMk/>
            <pc:sldMk cId="787686981" sldId="17154"/>
            <ac:spMk id="4" creationId="{5C766A6E-26ED-AE3A-0EE9-6C893633E8EE}"/>
          </ac:spMkLst>
        </pc:spChg>
        <pc:spChg chg="mod">
          <ac:chgData name="Anders Mayland Larsen" userId="ca57b77e-18e3-473f-b581-619968531566" providerId="ADAL" clId="{324850AB-2029-4A4A-B565-7E049B79E99F}" dt="2023-03-05T11:24:04.608" v="1867" actId="20577"/>
          <ac:spMkLst>
            <pc:docMk/>
            <pc:sldMk cId="787686981" sldId="17154"/>
            <ac:spMk id="11" creationId="{7DDB99E2-090A-4BE4-BFD9-F4E0E83C76CB}"/>
          </ac:spMkLst>
        </pc:spChg>
      </pc:sldChg>
      <pc:sldChg chg="modSp add mod modNotesTx">
        <pc:chgData name="Anders Mayland Larsen" userId="ca57b77e-18e3-473f-b581-619968531566" providerId="ADAL" clId="{324850AB-2029-4A4A-B565-7E049B79E99F}" dt="2023-03-15T19:35:24.392" v="4426"/>
        <pc:sldMkLst>
          <pc:docMk/>
          <pc:sldMk cId="1456706680" sldId="17155"/>
        </pc:sldMkLst>
        <pc:spChg chg="mod">
          <ac:chgData name="Anders Mayland Larsen" userId="ca57b77e-18e3-473f-b581-619968531566" providerId="ADAL" clId="{324850AB-2029-4A4A-B565-7E049B79E99F}" dt="2023-03-05T11:26:19.405" v="1905" actId="20577"/>
          <ac:spMkLst>
            <pc:docMk/>
            <pc:sldMk cId="1456706680" sldId="17155"/>
            <ac:spMk id="2" creationId="{6C56F08C-C7E8-A83D-CE75-CDD2C36DCA42}"/>
          </ac:spMkLst>
        </pc:spChg>
      </pc:sldChg>
      <pc:sldChg chg="addSp delSp modSp add del mod modNotesTx">
        <pc:chgData name="Anders Mayland Larsen" userId="ca57b77e-18e3-473f-b581-619968531566" providerId="ADAL" clId="{324850AB-2029-4A4A-B565-7E049B79E99F}" dt="2023-03-15T19:36:09.684" v="4429"/>
        <pc:sldMkLst>
          <pc:docMk/>
          <pc:sldMk cId="1617374757" sldId="17156"/>
        </pc:sldMkLst>
        <pc:spChg chg="del">
          <ac:chgData name="Anders Mayland Larsen" userId="ca57b77e-18e3-473f-b581-619968531566" providerId="ADAL" clId="{324850AB-2029-4A4A-B565-7E049B79E99F}" dt="2023-03-05T11:30:26.548" v="1907" actId="478"/>
          <ac:spMkLst>
            <pc:docMk/>
            <pc:sldMk cId="1617374757" sldId="17156"/>
            <ac:spMk id="2" creationId="{0CFC0841-FC6A-F458-1237-AA5D7FC54638}"/>
          </ac:spMkLst>
        </pc:spChg>
        <pc:spChg chg="del">
          <ac:chgData name="Anders Mayland Larsen" userId="ca57b77e-18e3-473f-b581-619968531566" providerId="ADAL" clId="{324850AB-2029-4A4A-B565-7E049B79E99F}" dt="2023-03-05T11:30:26.548" v="1907" actId="478"/>
          <ac:spMkLst>
            <pc:docMk/>
            <pc:sldMk cId="1617374757" sldId="17156"/>
            <ac:spMk id="3" creationId="{BA9FAADA-85BF-717D-66BC-5ADA3775D65F}"/>
          </ac:spMkLst>
        </pc:spChg>
        <pc:spChg chg="add del mod">
          <ac:chgData name="Anders Mayland Larsen" userId="ca57b77e-18e3-473f-b581-619968531566" providerId="ADAL" clId="{324850AB-2029-4A4A-B565-7E049B79E99F}" dt="2023-03-05T11:32:26.533" v="1922" actId="478"/>
          <ac:spMkLst>
            <pc:docMk/>
            <pc:sldMk cId="1617374757" sldId="17156"/>
            <ac:spMk id="7" creationId="{B836903E-9DB6-D165-0F7C-D694AF4AE1AF}"/>
          </ac:spMkLst>
        </pc:spChg>
        <pc:spChg chg="add mod">
          <ac:chgData name="Anders Mayland Larsen" userId="ca57b77e-18e3-473f-b581-619968531566" providerId="ADAL" clId="{324850AB-2029-4A4A-B565-7E049B79E99F}" dt="2023-03-05T11:35:05.514" v="2171" actId="790"/>
          <ac:spMkLst>
            <pc:docMk/>
            <pc:sldMk cId="1617374757" sldId="17156"/>
            <ac:spMk id="8" creationId="{BCF733A6-E170-399C-EDDE-59895683D32D}"/>
          </ac:spMkLst>
        </pc:spChg>
        <pc:spChg chg="del">
          <ac:chgData name="Anders Mayland Larsen" userId="ca57b77e-18e3-473f-b581-619968531566" providerId="ADAL" clId="{324850AB-2029-4A4A-B565-7E049B79E99F}" dt="2023-03-05T11:32:20.345" v="1920" actId="478"/>
          <ac:spMkLst>
            <pc:docMk/>
            <pc:sldMk cId="1617374757" sldId="17156"/>
            <ac:spMk id="11" creationId="{7DDB99E2-090A-4BE4-BFD9-F4E0E83C76CB}"/>
          </ac:spMkLst>
        </pc:spChg>
        <pc:picChg chg="add mod">
          <ac:chgData name="Anders Mayland Larsen" userId="ca57b77e-18e3-473f-b581-619968531566" providerId="ADAL" clId="{324850AB-2029-4A4A-B565-7E049B79E99F}" dt="2023-03-05T11:32:44.471" v="1925" actId="1076"/>
          <ac:picMkLst>
            <pc:docMk/>
            <pc:sldMk cId="1617374757" sldId="17156"/>
            <ac:picMk id="4" creationId="{5CBE11A0-3AD2-C064-7669-62C36593A94B}"/>
          </ac:picMkLst>
        </pc:picChg>
        <pc:picChg chg="del">
          <ac:chgData name="Anders Mayland Larsen" userId="ca57b77e-18e3-473f-b581-619968531566" providerId="ADAL" clId="{324850AB-2029-4A4A-B565-7E049B79E99F}" dt="2023-03-05T11:30:26.548" v="1907" actId="478"/>
          <ac:picMkLst>
            <pc:docMk/>
            <pc:sldMk cId="1617374757" sldId="17156"/>
            <ac:picMk id="6" creationId="{DAAB707F-0C1C-2921-4B0C-E51D46A1ECA6}"/>
          </ac:picMkLst>
        </pc:picChg>
        <pc:picChg chg="del">
          <ac:chgData name="Anders Mayland Larsen" userId="ca57b77e-18e3-473f-b581-619968531566" providerId="ADAL" clId="{324850AB-2029-4A4A-B565-7E049B79E99F}" dt="2023-03-05T11:30:26.548" v="1907" actId="478"/>
          <ac:picMkLst>
            <pc:docMk/>
            <pc:sldMk cId="1617374757" sldId="17156"/>
            <ac:picMk id="1026" creationId="{B3FCE879-D9A8-0C08-B3F8-2A554E606D7E}"/>
          </ac:picMkLst>
        </pc:picChg>
      </pc:sldChg>
      <pc:sldChg chg="modSp add mod modNotesTx">
        <pc:chgData name="Anders Mayland Larsen" userId="ca57b77e-18e3-473f-b581-619968531566" providerId="ADAL" clId="{324850AB-2029-4A4A-B565-7E049B79E99F}" dt="2023-03-15T19:36:21.730" v="4430"/>
        <pc:sldMkLst>
          <pc:docMk/>
          <pc:sldMk cId="1667516688" sldId="17157"/>
        </pc:sldMkLst>
        <pc:spChg chg="mod">
          <ac:chgData name="Anders Mayland Larsen" userId="ca57b77e-18e3-473f-b581-619968531566" providerId="ADAL" clId="{324850AB-2029-4A4A-B565-7E049B79E99F}" dt="2023-03-05T11:35:52.290" v="2260" actId="20577"/>
          <ac:spMkLst>
            <pc:docMk/>
            <pc:sldMk cId="1667516688" sldId="17157"/>
            <ac:spMk id="8" creationId="{BCF733A6-E170-399C-EDDE-59895683D32D}"/>
          </ac:spMkLst>
        </pc:spChg>
      </pc:sldChg>
      <pc:sldChg chg="addSp delSp modSp add del">
        <pc:chgData name="Anders Mayland Larsen" userId="ca57b77e-18e3-473f-b581-619968531566" providerId="ADAL" clId="{324850AB-2029-4A4A-B565-7E049B79E99F}" dt="2023-03-05T11:32:02.762" v="1916" actId="2696"/>
        <pc:sldMkLst>
          <pc:docMk/>
          <pc:sldMk cId="1805528588" sldId="17157"/>
        </pc:sldMkLst>
        <pc:picChg chg="del">
          <ac:chgData name="Anders Mayland Larsen" userId="ca57b77e-18e3-473f-b581-619968531566" providerId="ADAL" clId="{324850AB-2029-4A4A-B565-7E049B79E99F}" dt="2023-03-05T11:30:57.956" v="1911" actId="478"/>
          <ac:picMkLst>
            <pc:docMk/>
            <pc:sldMk cId="1805528588" sldId="17157"/>
            <ac:picMk id="4" creationId="{5CBE11A0-3AD2-C064-7669-62C36593A94B}"/>
          </ac:picMkLst>
        </pc:picChg>
        <pc:picChg chg="add del mod">
          <ac:chgData name="Anders Mayland Larsen" userId="ca57b77e-18e3-473f-b581-619968531566" providerId="ADAL" clId="{324850AB-2029-4A4A-B565-7E049B79E99F}" dt="2023-03-05T11:31:58.845" v="1915" actId="478"/>
          <ac:picMkLst>
            <pc:docMk/>
            <pc:sldMk cId="1805528588" sldId="17157"/>
            <ac:picMk id="2050" creationId="{E983E0D7-0343-2641-72B0-617986B85DEE}"/>
          </ac:picMkLst>
        </pc:picChg>
      </pc:sldChg>
      <pc:sldChg chg="add del">
        <pc:chgData name="Anders Mayland Larsen" userId="ca57b77e-18e3-473f-b581-619968531566" providerId="ADAL" clId="{324850AB-2029-4A4A-B565-7E049B79E99F}" dt="2023-03-05T11:32:22.394" v="1921" actId="2696"/>
        <pc:sldMkLst>
          <pc:docMk/>
          <pc:sldMk cId="3200380808" sldId="17157"/>
        </pc:sldMkLst>
      </pc:sldChg>
      <pc:sldChg chg="modSp add mod modNotesTx">
        <pc:chgData name="Anders Mayland Larsen" userId="ca57b77e-18e3-473f-b581-619968531566" providerId="ADAL" clId="{324850AB-2029-4A4A-B565-7E049B79E99F}" dt="2023-03-15T19:37:44.552" v="4433"/>
        <pc:sldMkLst>
          <pc:docMk/>
          <pc:sldMk cId="2669374606" sldId="17158"/>
        </pc:sldMkLst>
        <pc:spChg chg="mod">
          <ac:chgData name="Anders Mayland Larsen" userId="ca57b77e-18e3-473f-b581-619968531566" providerId="ADAL" clId="{324850AB-2029-4A4A-B565-7E049B79E99F}" dt="2023-03-05T11:36:33.401" v="2299" actId="113"/>
          <ac:spMkLst>
            <pc:docMk/>
            <pc:sldMk cId="2669374606" sldId="17158"/>
            <ac:spMk id="8" creationId="{BCF733A6-E170-399C-EDDE-59895683D32D}"/>
          </ac:spMkLst>
        </pc:spChg>
      </pc:sldChg>
      <pc:sldChg chg="add del ord">
        <pc:chgData name="Anders Mayland Larsen" userId="ca57b77e-18e3-473f-b581-619968531566" providerId="ADAL" clId="{324850AB-2029-4A4A-B565-7E049B79E99F}" dt="2023-03-05T13:44:14.399" v="2308" actId="2696"/>
        <pc:sldMkLst>
          <pc:docMk/>
          <pc:sldMk cId="3857801141" sldId="17159"/>
        </pc:sldMkLst>
      </pc:sldChg>
      <pc:sldChg chg="delSp add mod ord modNotesTx">
        <pc:chgData name="Anders Mayland Larsen" userId="ca57b77e-18e3-473f-b581-619968531566" providerId="ADAL" clId="{324850AB-2029-4A4A-B565-7E049B79E99F}" dt="2023-03-15T19:35:58.080" v="4428"/>
        <pc:sldMkLst>
          <pc:docMk/>
          <pc:sldMk cId="1976886742" sldId="17160"/>
        </pc:sldMkLst>
        <pc:spChg chg="del">
          <ac:chgData name="Anders Mayland Larsen" userId="ca57b77e-18e3-473f-b581-619968531566" providerId="ADAL" clId="{324850AB-2029-4A4A-B565-7E049B79E99F}" dt="2023-03-05T13:43:22.276" v="2307" actId="478"/>
          <ac:spMkLst>
            <pc:docMk/>
            <pc:sldMk cId="1976886742" sldId="17160"/>
            <ac:spMk id="8" creationId="{BCF733A6-E170-399C-EDDE-59895683D32D}"/>
          </ac:spMkLst>
        </pc:spChg>
      </pc:sldChg>
      <pc:sldChg chg="addSp delSp modSp add mod ord">
        <pc:chgData name="Anders Mayland Larsen" userId="ca57b77e-18e3-473f-b581-619968531566" providerId="ADAL" clId="{324850AB-2029-4A4A-B565-7E049B79E99F}" dt="2023-03-05T13:50:30.479" v="2458"/>
        <pc:sldMkLst>
          <pc:docMk/>
          <pc:sldMk cId="1265109663" sldId="17161"/>
        </pc:sldMkLst>
        <pc:spChg chg="del">
          <ac:chgData name="Anders Mayland Larsen" userId="ca57b77e-18e3-473f-b581-619968531566" providerId="ADAL" clId="{324850AB-2029-4A4A-B565-7E049B79E99F}" dt="2023-03-05T13:46:37.865" v="2313" actId="478"/>
          <ac:spMkLst>
            <pc:docMk/>
            <pc:sldMk cId="1265109663" sldId="17161"/>
            <ac:spMk id="3" creationId="{BA9FAADA-85BF-717D-66BC-5ADA3775D65F}"/>
          </ac:spMkLst>
        </pc:spChg>
        <pc:spChg chg="add mod">
          <ac:chgData name="Anders Mayland Larsen" userId="ca57b77e-18e3-473f-b581-619968531566" providerId="ADAL" clId="{324850AB-2029-4A4A-B565-7E049B79E99F}" dt="2023-03-05T13:47:58.342" v="2406" actId="1076"/>
          <ac:spMkLst>
            <pc:docMk/>
            <pc:sldMk cId="1265109663" sldId="17161"/>
            <ac:spMk id="4" creationId="{87340EA9-5E9C-EFA5-2581-2EFEBF6B69EE}"/>
          </ac:spMkLst>
        </pc:spChg>
        <pc:spChg chg="mod">
          <ac:chgData name="Anders Mayland Larsen" userId="ca57b77e-18e3-473f-b581-619968531566" providerId="ADAL" clId="{324850AB-2029-4A4A-B565-7E049B79E99F}" dt="2023-03-05T13:50:30.479" v="2458"/>
          <ac:spMkLst>
            <pc:docMk/>
            <pc:sldMk cId="1265109663" sldId="17161"/>
            <ac:spMk id="11" creationId="{7DDB99E2-090A-4BE4-BFD9-F4E0E83C76CB}"/>
          </ac:spMkLst>
        </pc:spChg>
        <pc:picChg chg="del">
          <ac:chgData name="Anders Mayland Larsen" userId="ca57b77e-18e3-473f-b581-619968531566" providerId="ADAL" clId="{324850AB-2029-4A4A-B565-7E049B79E99F}" dt="2023-03-05T13:46:38.497" v="2314" actId="478"/>
          <ac:picMkLst>
            <pc:docMk/>
            <pc:sldMk cId="1265109663" sldId="17161"/>
            <ac:picMk id="1026" creationId="{B3FCE879-D9A8-0C08-B3F8-2A554E606D7E}"/>
          </ac:picMkLst>
        </pc:picChg>
      </pc:sldChg>
      <pc:sldChg chg="delSp modSp add mod ord modNotesTx">
        <pc:chgData name="Anders Mayland Larsen" userId="ca57b77e-18e3-473f-b581-619968531566" providerId="ADAL" clId="{324850AB-2029-4A4A-B565-7E049B79E99F}" dt="2023-03-15T19:37:57.234" v="4434"/>
        <pc:sldMkLst>
          <pc:docMk/>
          <pc:sldMk cId="336939294" sldId="17162"/>
        </pc:sldMkLst>
        <pc:spChg chg="del mod">
          <ac:chgData name="Anders Mayland Larsen" userId="ca57b77e-18e3-473f-b581-619968531566" providerId="ADAL" clId="{324850AB-2029-4A4A-B565-7E049B79E99F}" dt="2023-03-05T13:49:54.335" v="2453" actId="478"/>
          <ac:spMkLst>
            <pc:docMk/>
            <pc:sldMk cId="336939294" sldId="17162"/>
            <ac:spMk id="4" creationId="{87340EA9-5E9C-EFA5-2581-2EFEBF6B69EE}"/>
          </ac:spMkLst>
        </pc:spChg>
        <pc:spChg chg="mod">
          <ac:chgData name="Anders Mayland Larsen" userId="ca57b77e-18e3-473f-b581-619968531566" providerId="ADAL" clId="{324850AB-2029-4A4A-B565-7E049B79E99F}" dt="2023-03-05T13:49:28.787" v="2447" actId="20577"/>
          <ac:spMkLst>
            <pc:docMk/>
            <pc:sldMk cId="336939294" sldId="17162"/>
            <ac:spMk id="11" creationId="{7DDB99E2-090A-4BE4-BFD9-F4E0E83C76CB}"/>
          </ac:spMkLst>
        </pc:spChg>
      </pc:sldChg>
      <pc:sldChg chg="modSp add mod ord modNotesTx">
        <pc:chgData name="Anders Mayland Larsen" userId="ca57b77e-18e3-473f-b581-619968531566" providerId="ADAL" clId="{324850AB-2029-4A4A-B565-7E049B79E99F}" dt="2023-03-15T19:38:27.302" v="4436"/>
        <pc:sldMkLst>
          <pc:docMk/>
          <pc:sldMk cId="3339995793" sldId="17163"/>
        </pc:sldMkLst>
        <pc:spChg chg="mod">
          <ac:chgData name="Anders Mayland Larsen" userId="ca57b77e-18e3-473f-b581-619968531566" providerId="ADAL" clId="{324850AB-2029-4A4A-B565-7E049B79E99F}" dt="2023-03-05T13:48:25.693" v="2415" actId="207"/>
          <ac:spMkLst>
            <pc:docMk/>
            <pc:sldMk cId="3339995793" sldId="17163"/>
            <ac:spMk id="4" creationId="{87340EA9-5E9C-EFA5-2581-2EFEBF6B69EE}"/>
          </ac:spMkLst>
        </pc:spChg>
        <pc:spChg chg="mod">
          <ac:chgData name="Anders Mayland Larsen" userId="ca57b77e-18e3-473f-b581-619968531566" providerId="ADAL" clId="{324850AB-2029-4A4A-B565-7E049B79E99F}" dt="2023-03-05T13:50:24.465" v="2455"/>
          <ac:spMkLst>
            <pc:docMk/>
            <pc:sldMk cId="3339995793" sldId="17163"/>
            <ac:spMk id="11" creationId="{7DDB99E2-090A-4BE4-BFD9-F4E0E83C76CB}"/>
          </ac:spMkLst>
        </pc:spChg>
      </pc:sldChg>
      <pc:sldChg chg="modSp add mod ord modNotesTx">
        <pc:chgData name="Anders Mayland Larsen" userId="ca57b77e-18e3-473f-b581-619968531566" providerId="ADAL" clId="{324850AB-2029-4A4A-B565-7E049B79E99F}" dt="2023-03-15T19:38:47.447" v="4437"/>
        <pc:sldMkLst>
          <pc:docMk/>
          <pc:sldMk cId="2218671337" sldId="17164"/>
        </pc:sldMkLst>
        <pc:spChg chg="mod">
          <ac:chgData name="Anders Mayland Larsen" userId="ca57b77e-18e3-473f-b581-619968531566" providerId="ADAL" clId="{324850AB-2029-4A4A-B565-7E049B79E99F}" dt="2023-03-05T13:48:47.709" v="2422" actId="207"/>
          <ac:spMkLst>
            <pc:docMk/>
            <pc:sldMk cId="2218671337" sldId="17164"/>
            <ac:spMk id="4" creationId="{87340EA9-5E9C-EFA5-2581-2EFEBF6B69EE}"/>
          </ac:spMkLst>
        </pc:spChg>
        <pc:spChg chg="mod">
          <ac:chgData name="Anders Mayland Larsen" userId="ca57b77e-18e3-473f-b581-619968531566" providerId="ADAL" clId="{324850AB-2029-4A4A-B565-7E049B79E99F}" dt="2023-03-05T13:50:26.440" v="2456"/>
          <ac:spMkLst>
            <pc:docMk/>
            <pc:sldMk cId="2218671337" sldId="17164"/>
            <ac:spMk id="11" creationId="{7DDB99E2-090A-4BE4-BFD9-F4E0E83C76CB}"/>
          </ac:spMkLst>
        </pc:spChg>
      </pc:sldChg>
      <pc:sldChg chg="modSp add mod ord modNotesTx">
        <pc:chgData name="Anders Mayland Larsen" userId="ca57b77e-18e3-473f-b581-619968531566" providerId="ADAL" clId="{324850AB-2029-4A4A-B565-7E049B79E99F}" dt="2023-03-15T19:38:58.149" v="4438"/>
        <pc:sldMkLst>
          <pc:docMk/>
          <pc:sldMk cId="2094555826" sldId="17165"/>
        </pc:sldMkLst>
        <pc:spChg chg="mod">
          <ac:chgData name="Anders Mayland Larsen" userId="ca57b77e-18e3-473f-b581-619968531566" providerId="ADAL" clId="{324850AB-2029-4A4A-B565-7E049B79E99F}" dt="2023-03-05T13:48:58.770" v="2426" actId="207"/>
          <ac:spMkLst>
            <pc:docMk/>
            <pc:sldMk cId="2094555826" sldId="17165"/>
            <ac:spMk id="4" creationId="{87340EA9-5E9C-EFA5-2581-2EFEBF6B69EE}"/>
          </ac:spMkLst>
        </pc:spChg>
        <pc:spChg chg="mod">
          <ac:chgData name="Anders Mayland Larsen" userId="ca57b77e-18e3-473f-b581-619968531566" providerId="ADAL" clId="{324850AB-2029-4A4A-B565-7E049B79E99F}" dt="2023-03-05T13:50:28.639" v="2457"/>
          <ac:spMkLst>
            <pc:docMk/>
            <pc:sldMk cId="2094555826" sldId="17165"/>
            <ac:spMk id="11" creationId="{7DDB99E2-090A-4BE4-BFD9-F4E0E83C76CB}"/>
          </ac:spMkLst>
        </pc:spChg>
      </pc:sldChg>
      <pc:sldChg chg="modSp add mod modNotesTx">
        <pc:chgData name="Anders Mayland Larsen" userId="ca57b77e-18e3-473f-b581-619968531566" providerId="ADAL" clId="{324850AB-2029-4A4A-B565-7E049B79E99F}" dt="2023-03-15T19:38:17.113" v="4435"/>
        <pc:sldMkLst>
          <pc:docMk/>
          <pc:sldMk cId="3112420059" sldId="17166"/>
        </pc:sldMkLst>
        <pc:spChg chg="mod">
          <ac:chgData name="Anders Mayland Larsen" userId="ca57b77e-18e3-473f-b581-619968531566" providerId="ADAL" clId="{324850AB-2029-4A4A-B565-7E049B79E99F}" dt="2023-03-05T13:50:10.606" v="2454" actId="207"/>
          <ac:spMkLst>
            <pc:docMk/>
            <pc:sldMk cId="3112420059" sldId="17166"/>
            <ac:spMk id="11" creationId="{7DDB99E2-090A-4BE4-BFD9-F4E0E83C76CB}"/>
          </ac:spMkLst>
        </pc:spChg>
      </pc:sldChg>
      <pc:sldChg chg="addSp delSp modSp add mod modNotesTx">
        <pc:chgData name="Anders Mayland Larsen" userId="ca57b77e-18e3-473f-b581-619968531566" providerId="ADAL" clId="{324850AB-2029-4A4A-B565-7E049B79E99F}" dt="2023-03-15T19:39:43.100" v="4440"/>
        <pc:sldMkLst>
          <pc:docMk/>
          <pc:sldMk cId="2045827431" sldId="17167"/>
        </pc:sldMkLst>
        <pc:spChg chg="add mod">
          <ac:chgData name="Anders Mayland Larsen" userId="ca57b77e-18e3-473f-b581-619968531566" providerId="ADAL" clId="{324850AB-2029-4A4A-B565-7E049B79E99F}" dt="2023-03-05T14:00:58.611" v="2673"/>
          <ac:spMkLst>
            <pc:docMk/>
            <pc:sldMk cId="2045827431" sldId="17167"/>
            <ac:spMk id="4" creationId="{BA409A92-0876-07F9-33AB-33D27E0CA37D}"/>
          </ac:spMkLst>
        </pc:spChg>
        <pc:spChg chg="add mod">
          <ac:chgData name="Anders Mayland Larsen" userId="ca57b77e-18e3-473f-b581-619968531566" providerId="ADAL" clId="{324850AB-2029-4A4A-B565-7E049B79E99F}" dt="2023-03-05T14:00:49.796" v="2672"/>
          <ac:spMkLst>
            <pc:docMk/>
            <pc:sldMk cId="2045827431" sldId="17167"/>
            <ac:spMk id="5" creationId="{170F3F3B-65EE-2472-7E07-EB62F892521D}"/>
          </ac:spMkLst>
        </pc:spChg>
        <pc:spChg chg="del">
          <ac:chgData name="Anders Mayland Larsen" userId="ca57b77e-18e3-473f-b581-619968531566" providerId="ADAL" clId="{324850AB-2029-4A4A-B565-7E049B79E99F}" dt="2023-03-05T14:00:32.680" v="2661" actId="478"/>
          <ac:spMkLst>
            <pc:docMk/>
            <pc:sldMk cId="2045827431" sldId="17167"/>
            <ac:spMk id="11" creationId="{7DDB99E2-090A-4BE4-BFD9-F4E0E83C76CB}"/>
          </ac:spMkLst>
        </pc:spChg>
        <pc:spChg chg="del">
          <ac:chgData name="Anders Mayland Larsen" userId="ca57b77e-18e3-473f-b581-619968531566" providerId="ADAL" clId="{324850AB-2029-4A4A-B565-7E049B79E99F}" dt="2023-03-05T14:00:40.874" v="2666" actId="478"/>
          <ac:spMkLst>
            <pc:docMk/>
            <pc:sldMk cId="2045827431" sldId="17167"/>
            <ac:spMk id="12" creationId="{9F03B325-BA10-39C8-ABD0-1BC0217A5DA0}"/>
          </ac:spMkLst>
        </pc:spChg>
        <pc:spChg chg="del">
          <ac:chgData name="Anders Mayland Larsen" userId="ca57b77e-18e3-473f-b581-619968531566" providerId="ADAL" clId="{324850AB-2029-4A4A-B565-7E049B79E99F}" dt="2023-03-05T14:00:39.746" v="2665" actId="478"/>
          <ac:spMkLst>
            <pc:docMk/>
            <pc:sldMk cId="2045827431" sldId="17167"/>
            <ac:spMk id="13" creationId="{AADC4BE4-EF14-B256-811D-CBCC42D458BA}"/>
          </ac:spMkLst>
        </pc:spChg>
        <pc:spChg chg="del">
          <ac:chgData name="Anders Mayland Larsen" userId="ca57b77e-18e3-473f-b581-619968531566" providerId="ADAL" clId="{324850AB-2029-4A4A-B565-7E049B79E99F}" dt="2023-03-05T14:00:45.487" v="2671" actId="478"/>
          <ac:spMkLst>
            <pc:docMk/>
            <pc:sldMk cId="2045827431" sldId="17167"/>
            <ac:spMk id="14" creationId="{E2B230C3-E6A9-87C4-0AED-5E37CF366C07}"/>
          </ac:spMkLst>
        </pc:spChg>
        <pc:spChg chg="del">
          <ac:chgData name="Anders Mayland Larsen" userId="ca57b77e-18e3-473f-b581-619968531566" providerId="ADAL" clId="{324850AB-2029-4A4A-B565-7E049B79E99F}" dt="2023-03-05T14:00:38.094" v="2664" actId="478"/>
          <ac:spMkLst>
            <pc:docMk/>
            <pc:sldMk cId="2045827431" sldId="17167"/>
            <ac:spMk id="22" creationId="{6938B4B4-E04D-7BA9-E3FA-EBCE76A18D32}"/>
          </ac:spMkLst>
        </pc:spChg>
        <pc:spChg chg="del">
          <ac:chgData name="Anders Mayland Larsen" userId="ca57b77e-18e3-473f-b581-619968531566" providerId="ADAL" clId="{324850AB-2029-4A4A-B565-7E049B79E99F}" dt="2023-03-05T14:00:43.271" v="2669" actId="478"/>
          <ac:spMkLst>
            <pc:docMk/>
            <pc:sldMk cId="2045827431" sldId="17167"/>
            <ac:spMk id="23" creationId="{4FF64B87-574F-9943-D0D5-B46DE6048BDA}"/>
          </ac:spMkLst>
        </pc:spChg>
        <pc:picChg chg="del">
          <ac:chgData name="Anders Mayland Larsen" userId="ca57b77e-18e3-473f-b581-619968531566" providerId="ADAL" clId="{324850AB-2029-4A4A-B565-7E049B79E99F}" dt="2023-03-05T14:00:43.780" v="2670" actId="478"/>
          <ac:picMkLst>
            <pc:docMk/>
            <pc:sldMk cId="2045827431" sldId="17167"/>
            <ac:picMk id="8" creationId="{C71496A3-620E-76C8-9C93-C30F9746E2D3}"/>
          </ac:picMkLst>
        </pc:picChg>
        <pc:picChg chg="del">
          <ac:chgData name="Anders Mayland Larsen" userId="ca57b77e-18e3-473f-b581-619968531566" providerId="ADAL" clId="{324850AB-2029-4A4A-B565-7E049B79E99F}" dt="2023-03-05T14:00:36.674" v="2663" actId="478"/>
          <ac:picMkLst>
            <pc:docMk/>
            <pc:sldMk cId="2045827431" sldId="17167"/>
            <ac:picMk id="10" creationId="{D92456B5-B151-382A-8368-B26D2FAFBE6B}"/>
          </ac:picMkLst>
        </pc:picChg>
        <pc:picChg chg="del">
          <ac:chgData name="Anders Mayland Larsen" userId="ca57b77e-18e3-473f-b581-619968531566" providerId="ADAL" clId="{324850AB-2029-4A4A-B565-7E049B79E99F}" dt="2023-03-05T14:00:35.937" v="2662" actId="478"/>
          <ac:picMkLst>
            <pc:docMk/>
            <pc:sldMk cId="2045827431" sldId="17167"/>
            <ac:picMk id="21" creationId="{8EC31925-50F9-8934-2CF0-23F127A72909}"/>
          </ac:picMkLst>
        </pc:picChg>
        <pc:picChg chg="del">
          <ac:chgData name="Anders Mayland Larsen" userId="ca57b77e-18e3-473f-b581-619968531566" providerId="ADAL" clId="{324850AB-2029-4A4A-B565-7E049B79E99F}" dt="2023-03-05T14:00:42.354" v="2668" actId="478"/>
          <ac:picMkLst>
            <pc:docMk/>
            <pc:sldMk cId="2045827431" sldId="17167"/>
            <ac:picMk id="25" creationId="{B060FBA4-8E26-184B-CA38-04E92DED0AC0}"/>
          </ac:picMkLst>
        </pc:picChg>
        <pc:cxnChg chg="del">
          <ac:chgData name="Anders Mayland Larsen" userId="ca57b77e-18e3-473f-b581-619968531566" providerId="ADAL" clId="{324850AB-2029-4A4A-B565-7E049B79E99F}" dt="2023-03-05T14:00:35.937" v="2662" actId="478"/>
          <ac:cxnSpMkLst>
            <pc:docMk/>
            <pc:sldMk cId="2045827431" sldId="17167"/>
            <ac:cxnSpMk id="16" creationId="{540BB261-AE8B-DDD3-1823-A9062E9B2988}"/>
          </ac:cxnSpMkLst>
        </pc:cxnChg>
        <pc:cxnChg chg="del">
          <ac:chgData name="Anders Mayland Larsen" userId="ca57b77e-18e3-473f-b581-619968531566" providerId="ADAL" clId="{324850AB-2029-4A4A-B565-7E049B79E99F}" dt="2023-03-05T14:00:42.049" v="2667" actId="478"/>
          <ac:cxnSpMkLst>
            <pc:docMk/>
            <pc:sldMk cId="2045827431" sldId="17167"/>
            <ac:cxnSpMk id="17" creationId="{D5AD8117-792F-B089-238F-3795EB9C3579}"/>
          </ac:cxnSpMkLst>
        </pc:cxnChg>
      </pc:sldChg>
      <pc:sldChg chg="delSp add mod modNotesTx">
        <pc:chgData name="Anders Mayland Larsen" userId="ca57b77e-18e3-473f-b581-619968531566" providerId="ADAL" clId="{324850AB-2029-4A4A-B565-7E049B79E99F}" dt="2023-03-15T19:39:56.255" v="4441"/>
        <pc:sldMkLst>
          <pc:docMk/>
          <pc:sldMk cId="1527549760" sldId="17168"/>
        </pc:sldMkLst>
        <pc:spChg chg="del">
          <ac:chgData name="Anders Mayland Larsen" userId="ca57b77e-18e3-473f-b581-619968531566" providerId="ADAL" clId="{324850AB-2029-4A4A-B565-7E049B79E99F}" dt="2023-03-05T14:01:22.993" v="2678" actId="478"/>
          <ac:spMkLst>
            <pc:docMk/>
            <pc:sldMk cId="1527549760" sldId="17168"/>
            <ac:spMk id="14" creationId="{E2B230C3-E6A9-87C4-0AED-5E37CF366C07}"/>
          </ac:spMkLst>
        </pc:spChg>
        <pc:spChg chg="del">
          <ac:chgData name="Anders Mayland Larsen" userId="ca57b77e-18e3-473f-b581-619968531566" providerId="ADAL" clId="{324850AB-2029-4A4A-B565-7E049B79E99F}" dt="2023-03-05T14:01:54.700" v="2683" actId="478"/>
          <ac:spMkLst>
            <pc:docMk/>
            <pc:sldMk cId="1527549760" sldId="17168"/>
            <ac:spMk id="22" creationId="{6938B4B4-E04D-7BA9-E3FA-EBCE76A18D32}"/>
          </ac:spMkLst>
        </pc:spChg>
        <pc:spChg chg="del">
          <ac:chgData name="Anders Mayland Larsen" userId="ca57b77e-18e3-473f-b581-619968531566" providerId="ADAL" clId="{324850AB-2029-4A4A-B565-7E049B79E99F}" dt="2023-03-05T14:01:25.537" v="2681" actId="478"/>
          <ac:spMkLst>
            <pc:docMk/>
            <pc:sldMk cId="1527549760" sldId="17168"/>
            <ac:spMk id="23" creationId="{4FF64B87-574F-9943-D0D5-B46DE6048BDA}"/>
          </ac:spMkLst>
        </pc:spChg>
        <pc:picChg chg="del">
          <ac:chgData name="Anders Mayland Larsen" userId="ca57b77e-18e3-473f-b581-619968531566" providerId="ADAL" clId="{324850AB-2029-4A4A-B565-7E049B79E99F}" dt="2023-03-05T14:01:23.439" v="2679" actId="478"/>
          <ac:picMkLst>
            <pc:docMk/>
            <pc:sldMk cId="1527549760" sldId="17168"/>
            <ac:picMk id="8" creationId="{C71496A3-620E-76C8-9C93-C30F9746E2D3}"/>
          </ac:picMkLst>
        </pc:picChg>
        <pc:picChg chg="del">
          <ac:chgData name="Anders Mayland Larsen" userId="ca57b77e-18e3-473f-b581-619968531566" providerId="ADAL" clId="{324850AB-2029-4A4A-B565-7E049B79E99F}" dt="2023-03-05T14:01:55.057" v="2684" actId="478"/>
          <ac:picMkLst>
            <pc:docMk/>
            <pc:sldMk cId="1527549760" sldId="17168"/>
            <ac:picMk id="21" creationId="{8EC31925-50F9-8934-2CF0-23F127A72909}"/>
          </ac:picMkLst>
        </pc:picChg>
        <pc:picChg chg="del">
          <ac:chgData name="Anders Mayland Larsen" userId="ca57b77e-18e3-473f-b581-619968531566" providerId="ADAL" clId="{324850AB-2029-4A4A-B565-7E049B79E99F}" dt="2023-03-05T14:01:23.831" v="2680" actId="478"/>
          <ac:picMkLst>
            <pc:docMk/>
            <pc:sldMk cId="1527549760" sldId="17168"/>
            <ac:picMk id="25" creationId="{B060FBA4-8E26-184B-CA38-04E92DED0AC0}"/>
          </ac:picMkLst>
        </pc:picChg>
        <pc:cxnChg chg="del">
          <ac:chgData name="Anders Mayland Larsen" userId="ca57b77e-18e3-473f-b581-619968531566" providerId="ADAL" clId="{324850AB-2029-4A4A-B565-7E049B79E99F}" dt="2023-03-05T14:01:55.796" v="2685" actId="478"/>
          <ac:cxnSpMkLst>
            <pc:docMk/>
            <pc:sldMk cId="1527549760" sldId="17168"/>
            <ac:cxnSpMk id="16" creationId="{540BB261-AE8B-DDD3-1823-A9062E9B2988}"/>
          </ac:cxnSpMkLst>
        </pc:cxnChg>
        <pc:cxnChg chg="del">
          <ac:chgData name="Anders Mayland Larsen" userId="ca57b77e-18e3-473f-b581-619968531566" providerId="ADAL" clId="{324850AB-2029-4A4A-B565-7E049B79E99F}" dt="2023-03-05T14:01:20.651" v="2677" actId="478"/>
          <ac:cxnSpMkLst>
            <pc:docMk/>
            <pc:sldMk cId="1527549760" sldId="17168"/>
            <ac:cxnSpMk id="17" creationId="{D5AD8117-792F-B089-238F-3795EB9C3579}"/>
          </ac:cxnSpMkLst>
        </pc:cxnChg>
      </pc:sldChg>
      <pc:sldChg chg="add del">
        <pc:chgData name="Anders Mayland Larsen" userId="ca57b77e-18e3-473f-b581-619968531566" providerId="ADAL" clId="{324850AB-2029-4A4A-B565-7E049B79E99F}" dt="2023-03-05T14:01:13.078" v="2675" actId="2890"/>
        <pc:sldMkLst>
          <pc:docMk/>
          <pc:sldMk cId="492981210" sldId="17169"/>
        </pc:sldMkLst>
      </pc:sldChg>
      <pc:sldChg chg="delSp add mod modNotesTx">
        <pc:chgData name="Anders Mayland Larsen" userId="ca57b77e-18e3-473f-b581-619968531566" providerId="ADAL" clId="{324850AB-2029-4A4A-B565-7E049B79E99F}" dt="2023-03-15T19:40:17.889" v="4443"/>
        <pc:sldMkLst>
          <pc:docMk/>
          <pc:sldMk cId="1211889507" sldId="17169"/>
        </pc:sldMkLst>
        <pc:spChg chg="del">
          <ac:chgData name="Anders Mayland Larsen" userId="ca57b77e-18e3-473f-b581-619968531566" providerId="ADAL" clId="{324850AB-2029-4A4A-B565-7E049B79E99F}" dt="2023-03-05T14:02:41.113" v="2689" actId="478"/>
          <ac:spMkLst>
            <pc:docMk/>
            <pc:sldMk cId="1211889507" sldId="17169"/>
            <ac:spMk id="23" creationId="{4FF64B87-574F-9943-D0D5-B46DE6048BDA}"/>
          </ac:spMkLst>
        </pc:spChg>
        <pc:picChg chg="del">
          <ac:chgData name="Anders Mayland Larsen" userId="ca57b77e-18e3-473f-b581-619968531566" providerId="ADAL" clId="{324850AB-2029-4A4A-B565-7E049B79E99F}" dt="2023-03-05T14:02:38.974" v="2687" actId="478"/>
          <ac:picMkLst>
            <pc:docMk/>
            <pc:sldMk cId="1211889507" sldId="17169"/>
            <ac:picMk id="25" creationId="{B060FBA4-8E26-184B-CA38-04E92DED0AC0}"/>
          </ac:picMkLst>
        </pc:picChg>
        <pc:cxnChg chg="del">
          <ac:chgData name="Anders Mayland Larsen" userId="ca57b77e-18e3-473f-b581-619968531566" providerId="ADAL" clId="{324850AB-2029-4A4A-B565-7E049B79E99F}" dt="2023-03-05T14:02:39.828" v="2688" actId="478"/>
          <ac:cxnSpMkLst>
            <pc:docMk/>
            <pc:sldMk cId="1211889507" sldId="17169"/>
            <ac:cxnSpMk id="17" creationId="{D5AD8117-792F-B089-238F-3795EB9C3579}"/>
          </ac:cxnSpMkLst>
        </pc:cxnChg>
      </pc:sldChg>
      <pc:sldChg chg="add modNotesTx">
        <pc:chgData name="Anders Mayland Larsen" userId="ca57b77e-18e3-473f-b581-619968531566" providerId="ADAL" clId="{324850AB-2029-4A4A-B565-7E049B79E99F}" dt="2023-03-15T19:40:09.808" v="4442"/>
        <pc:sldMkLst>
          <pc:docMk/>
          <pc:sldMk cId="10384411" sldId="17170"/>
        </pc:sldMkLst>
      </pc:sldChg>
      <pc:sldChg chg="add modNotesTx">
        <pc:chgData name="Anders Mayland Larsen" userId="ca57b77e-18e3-473f-b581-619968531566" providerId="ADAL" clId="{324850AB-2029-4A4A-B565-7E049B79E99F}" dt="2023-03-15T19:40:28.808" v="4444"/>
        <pc:sldMkLst>
          <pc:docMk/>
          <pc:sldMk cId="1819649893" sldId="17171"/>
        </pc:sldMkLst>
      </pc:sldChg>
      <pc:sldChg chg="delSp modSp add mod modNotesTx">
        <pc:chgData name="Anders Mayland Larsen" userId="ca57b77e-18e3-473f-b581-619968531566" providerId="ADAL" clId="{324850AB-2029-4A4A-B565-7E049B79E99F}" dt="2023-03-15T19:40:48.121" v="4445"/>
        <pc:sldMkLst>
          <pc:docMk/>
          <pc:sldMk cId="916234625" sldId="17172"/>
        </pc:sldMkLst>
        <pc:spChg chg="mod">
          <ac:chgData name="Anders Mayland Larsen" userId="ca57b77e-18e3-473f-b581-619968531566" providerId="ADAL" clId="{324850AB-2029-4A4A-B565-7E049B79E99F}" dt="2023-03-05T14:05:06.999" v="2719" actId="20577"/>
          <ac:spMkLst>
            <pc:docMk/>
            <pc:sldMk cId="916234625" sldId="17172"/>
            <ac:spMk id="11" creationId="{7DDB99E2-090A-4BE4-BFD9-F4E0E83C76CB}"/>
          </ac:spMkLst>
        </pc:spChg>
        <pc:spChg chg="del">
          <ac:chgData name="Anders Mayland Larsen" userId="ca57b77e-18e3-473f-b581-619968531566" providerId="ADAL" clId="{324850AB-2029-4A4A-B565-7E049B79E99F}" dt="2023-03-05T14:03:39.189" v="2694" actId="478"/>
          <ac:spMkLst>
            <pc:docMk/>
            <pc:sldMk cId="916234625" sldId="17172"/>
            <ac:spMk id="12" creationId="{9F03B325-BA10-39C8-ABD0-1BC0217A5DA0}"/>
          </ac:spMkLst>
        </pc:spChg>
        <pc:spChg chg="del">
          <ac:chgData name="Anders Mayland Larsen" userId="ca57b77e-18e3-473f-b581-619968531566" providerId="ADAL" clId="{324850AB-2029-4A4A-B565-7E049B79E99F}" dt="2023-03-05T14:03:39.189" v="2694" actId="478"/>
          <ac:spMkLst>
            <pc:docMk/>
            <pc:sldMk cId="916234625" sldId="17172"/>
            <ac:spMk id="13" creationId="{AADC4BE4-EF14-B256-811D-CBCC42D458BA}"/>
          </ac:spMkLst>
        </pc:spChg>
        <pc:spChg chg="del">
          <ac:chgData name="Anders Mayland Larsen" userId="ca57b77e-18e3-473f-b581-619968531566" providerId="ADAL" clId="{324850AB-2029-4A4A-B565-7E049B79E99F}" dt="2023-03-05T14:03:41.485" v="2696" actId="478"/>
          <ac:spMkLst>
            <pc:docMk/>
            <pc:sldMk cId="916234625" sldId="17172"/>
            <ac:spMk id="14" creationId="{E2B230C3-E6A9-87C4-0AED-5E37CF366C07}"/>
          </ac:spMkLst>
        </pc:spChg>
        <pc:spChg chg="del">
          <ac:chgData name="Anders Mayland Larsen" userId="ca57b77e-18e3-473f-b581-619968531566" providerId="ADAL" clId="{324850AB-2029-4A4A-B565-7E049B79E99F}" dt="2023-03-05T14:03:39.189" v="2694" actId="478"/>
          <ac:spMkLst>
            <pc:docMk/>
            <pc:sldMk cId="916234625" sldId="17172"/>
            <ac:spMk id="22" creationId="{6938B4B4-E04D-7BA9-E3FA-EBCE76A18D32}"/>
          </ac:spMkLst>
        </pc:spChg>
        <pc:spChg chg="del">
          <ac:chgData name="Anders Mayland Larsen" userId="ca57b77e-18e3-473f-b581-619968531566" providerId="ADAL" clId="{324850AB-2029-4A4A-B565-7E049B79E99F}" dt="2023-03-05T14:03:39.189" v="2694" actId="478"/>
          <ac:spMkLst>
            <pc:docMk/>
            <pc:sldMk cId="916234625" sldId="17172"/>
            <ac:spMk id="23" creationId="{4FF64B87-574F-9943-D0D5-B46DE6048BDA}"/>
          </ac:spMkLst>
        </pc:spChg>
        <pc:picChg chg="del">
          <ac:chgData name="Anders Mayland Larsen" userId="ca57b77e-18e3-473f-b581-619968531566" providerId="ADAL" clId="{324850AB-2029-4A4A-B565-7E049B79E99F}" dt="2023-03-05T14:03:39.189" v="2694" actId="478"/>
          <ac:picMkLst>
            <pc:docMk/>
            <pc:sldMk cId="916234625" sldId="17172"/>
            <ac:picMk id="3" creationId="{EB9C8786-EA6F-DA09-3F03-C049F1E1F5AD}"/>
          </ac:picMkLst>
        </pc:picChg>
        <pc:picChg chg="del">
          <ac:chgData name="Anders Mayland Larsen" userId="ca57b77e-18e3-473f-b581-619968531566" providerId="ADAL" clId="{324850AB-2029-4A4A-B565-7E049B79E99F}" dt="2023-03-05T14:03:39.819" v="2695" actId="478"/>
          <ac:picMkLst>
            <pc:docMk/>
            <pc:sldMk cId="916234625" sldId="17172"/>
            <ac:picMk id="8" creationId="{C71496A3-620E-76C8-9C93-C30F9746E2D3}"/>
          </ac:picMkLst>
        </pc:picChg>
        <pc:picChg chg="del">
          <ac:chgData name="Anders Mayland Larsen" userId="ca57b77e-18e3-473f-b581-619968531566" providerId="ADAL" clId="{324850AB-2029-4A4A-B565-7E049B79E99F}" dt="2023-03-05T14:03:39.189" v="2694" actId="478"/>
          <ac:picMkLst>
            <pc:docMk/>
            <pc:sldMk cId="916234625" sldId="17172"/>
            <ac:picMk id="10" creationId="{D92456B5-B151-382A-8368-B26D2FAFBE6B}"/>
          </ac:picMkLst>
        </pc:picChg>
        <pc:picChg chg="del">
          <ac:chgData name="Anders Mayland Larsen" userId="ca57b77e-18e3-473f-b581-619968531566" providerId="ADAL" clId="{324850AB-2029-4A4A-B565-7E049B79E99F}" dt="2023-03-05T14:03:39.189" v="2694" actId="478"/>
          <ac:picMkLst>
            <pc:docMk/>
            <pc:sldMk cId="916234625" sldId="17172"/>
            <ac:picMk id="21" creationId="{8EC31925-50F9-8934-2CF0-23F127A72909}"/>
          </ac:picMkLst>
        </pc:picChg>
        <pc:picChg chg="del">
          <ac:chgData name="Anders Mayland Larsen" userId="ca57b77e-18e3-473f-b581-619968531566" providerId="ADAL" clId="{324850AB-2029-4A4A-B565-7E049B79E99F}" dt="2023-03-05T14:03:39.189" v="2694" actId="478"/>
          <ac:picMkLst>
            <pc:docMk/>
            <pc:sldMk cId="916234625" sldId="17172"/>
            <ac:picMk id="25" creationId="{B060FBA4-8E26-184B-CA38-04E92DED0AC0}"/>
          </ac:picMkLst>
        </pc:picChg>
        <pc:cxnChg chg="del">
          <ac:chgData name="Anders Mayland Larsen" userId="ca57b77e-18e3-473f-b581-619968531566" providerId="ADAL" clId="{324850AB-2029-4A4A-B565-7E049B79E99F}" dt="2023-03-05T14:03:39.189" v="2694" actId="478"/>
          <ac:cxnSpMkLst>
            <pc:docMk/>
            <pc:sldMk cId="916234625" sldId="17172"/>
            <ac:cxnSpMk id="16" creationId="{540BB261-AE8B-DDD3-1823-A9062E9B2988}"/>
          </ac:cxnSpMkLst>
        </pc:cxnChg>
        <pc:cxnChg chg="del">
          <ac:chgData name="Anders Mayland Larsen" userId="ca57b77e-18e3-473f-b581-619968531566" providerId="ADAL" clId="{324850AB-2029-4A4A-B565-7E049B79E99F}" dt="2023-03-05T14:03:39.189" v="2694" actId="478"/>
          <ac:cxnSpMkLst>
            <pc:docMk/>
            <pc:sldMk cId="916234625" sldId="17172"/>
            <ac:cxnSpMk id="17" creationId="{D5AD8117-792F-B089-238F-3795EB9C3579}"/>
          </ac:cxnSpMkLst>
        </pc:cxnChg>
      </pc:sldChg>
      <pc:sldChg chg="addSp modSp add mod modNotesTx">
        <pc:chgData name="Anders Mayland Larsen" userId="ca57b77e-18e3-473f-b581-619968531566" providerId="ADAL" clId="{324850AB-2029-4A4A-B565-7E049B79E99F}" dt="2023-03-15T19:40:57.628" v="4446"/>
        <pc:sldMkLst>
          <pc:docMk/>
          <pc:sldMk cId="1373918701" sldId="17173"/>
        </pc:sldMkLst>
        <pc:picChg chg="add mod">
          <ac:chgData name="Anders Mayland Larsen" userId="ca57b77e-18e3-473f-b581-619968531566" providerId="ADAL" clId="{324850AB-2029-4A4A-B565-7E049B79E99F}" dt="2023-03-05T14:06:04.995" v="2727" actId="207"/>
          <ac:picMkLst>
            <pc:docMk/>
            <pc:sldMk cId="1373918701" sldId="17173"/>
            <ac:picMk id="3" creationId="{4F6D5EC2-1E45-DED4-EDD4-C9DDE013BF1D}"/>
          </ac:picMkLst>
        </pc:picChg>
      </pc:sldChg>
      <pc:sldChg chg="addSp modSp add mod">
        <pc:chgData name="Anders Mayland Larsen" userId="ca57b77e-18e3-473f-b581-619968531566" providerId="ADAL" clId="{324850AB-2029-4A4A-B565-7E049B79E99F}" dt="2023-03-05T14:07:13.704" v="2737" actId="1076"/>
        <pc:sldMkLst>
          <pc:docMk/>
          <pc:sldMk cId="791433755" sldId="17174"/>
        </pc:sldMkLst>
        <pc:picChg chg="add mod">
          <ac:chgData name="Anders Mayland Larsen" userId="ca57b77e-18e3-473f-b581-619968531566" providerId="ADAL" clId="{324850AB-2029-4A4A-B565-7E049B79E99F}" dt="2023-03-05T14:07:13.704" v="2737" actId="1076"/>
          <ac:picMkLst>
            <pc:docMk/>
            <pc:sldMk cId="791433755" sldId="17174"/>
            <ac:picMk id="4" creationId="{2BF22C92-FD93-A4C8-CDEE-332BF2A98682}"/>
          </ac:picMkLst>
        </pc:picChg>
      </pc:sldChg>
      <pc:sldChg chg="addSp delSp modSp add mod modNotesTx">
        <pc:chgData name="Anders Mayland Larsen" userId="ca57b77e-18e3-473f-b581-619968531566" providerId="ADAL" clId="{324850AB-2029-4A4A-B565-7E049B79E99F}" dt="2023-03-15T19:41:12.531" v="4447"/>
        <pc:sldMkLst>
          <pc:docMk/>
          <pc:sldMk cId="217091457" sldId="17175"/>
        </pc:sldMkLst>
        <pc:picChg chg="del">
          <ac:chgData name="Anders Mayland Larsen" userId="ca57b77e-18e3-473f-b581-619968531566" providerId="ADAL" clId="{324850AB-2029-4A4A-B565-7E049B79E99F}" dt="2023-03-05T14:08:22.306" v="2746" actId="478"/>
          <ac:picMkLst>
            <pc:docMk/>
            <pc:sldMk cId="217091457" sldId="17175"/>
            <ac:picMk id="3" creationId="{4F6D5EC2-1E45-DED4-EDD4-C9DDE013BF1D}"/>
          </ac:picMkLst>
        </pc:picChg>
        <pc:picChg chg="del">
          <ac:chgData name="Anders Mayland Larsen" userId="ca57b77e-18e3-473f-b581-619968531566" providerId="ADAL" clId="{324850AB-2029-4A4A-B565-7E049B79E99F}" dt="2023-03-05T14:08:29.708" v="2747" actId="478"/>
          <ac:picMkLst>
            <pc:docMk/>
            <pc:sldMk cId="217091457" sldId="17175"/>
            <ac:picMk id="4" creationId="{2BF22C92-FD93-A4C8-CDEE-332BF2A98682}"/>
          </ac:picMkLst>
        </pc:picChg>
        <pc:picChg chg="add mod">
          <ac:chgData name="Anders Mayland Larsen" userId="ca57b77e-18e3-473f-b581-619968531566" providerId="ADAL" clId="{324850AB-2029-4A4A-B565-7E049B79E99F}" dt="2023-03-05T14:08:03.467" v="2745" actId="207"/>
          <ac:picMkLst>
            <pc:docMk/>
            <pc:sldMk cId="217091457" sldId="17175"/>
            <ac:picMk id="5" creationId="{02C3D5E8-FBB2-26EA-B3C0-04A978F78960}"/>
          </ac:picMkLst>
        </pc:picChg>
      </pc:sldChg>
      <pc:sldChg chg="addSp delSp modSp add mod modNotesTx">
        <pc:chgData name="Anders Mayland Larsen" userId="ca57b77e-18e3-473f-b581-619968531566" providerId="ADAL" clId="{324850AB-2029-4A4A-B565-7E049B79E99F}" dt="2023-03-15T19:41:21.274" v="4448"/>
        <pc:sldMkLst>
          <pc:docMk/>
          <pc:sldMk cId="3701376565" sldId="17176"/>
        </pc:sldMkLst>
        <pc:picChg chg="add del mod">
          <ac:chgData name="Anders Mayland Larsen" userId="ca57b77e-18e3-473f-b581-619968531566" providerId="ADAL" clId="{324850AB-2029-4A4A-B565-7E049B79E99F}" dt="2023-03-05T14:09:08.119" v="2753" actId="478"/>
          <ac:picMkLst>
            <pc:docMk/>
            <pc:sldMk cId="3701376565" sldId="17176"/>
            <ac:picMk id="2" creationId="{5BD1CB38-9D98-45FA-7FF6-93A0E1DFE519}"/>
          </ac:picMkLst>
        </pc:picChg>
        <pc:picChg chg="add mod">
          <ac:chgData name="Anders Mayland Larsen" userId="ca57b77e-18e3-473f-b581-619968531566" providerId="ADAL" clId="{324850AB-2029-4A4A-B565-7E049B79E99F}" dt="2023-03-05T14:09:15.580" v="2754" actId="207"/>
          <ac:picMkLst>
            <pc:docMk/>
            <pc:sldMk cId="3701376565" sldId="17176"/>
            <ac:picMk id="4" creationId="{59A6855F-A01B-B394-4B3C-36D5D804F07F}"/>
          </ac:picMkLst>
        </pc:picChg>
        <pc:picChg chg="add mod">
          <ac:chgData name="Anders Mayland Larsen" userId="ca57b77e-18e3-473f-b581-619968531566" providerId="ADAL" clId="{324850AB-2029-4A4A-B565-7E049B79E99F}" dt="2023-03-05T14:11:00.669" v="2829" actId="1076"/>
          <ac:picMkLst>
            <pc:docMk/>
            <pc:sldMk cId="3701376565" sldId="17176"/>
            <ac:picMk id="7" creationId="{68D2A60E-D0EF-756D-3E54-D1D694628141}"/>
          </ac:picMkLst>
        </pc:picChg>
        <pc:picChg chg="add mod">
          <ac:chgData name="Anders Mayland Larsen" userId="ca57b77e-18e3-473f-b581-619968531566" providerId="ADAL" clId="{324850AB-2029-4A4A-B565-7E049B79E99F}" dt="2023-03-05T14:10:40.256" v="2814" actId="1037"/>
          <ac:picMkLst>
            <pc:docMk/>
            <pc:sldMk cId="3701376565" sldId="17176"/>
            <ac:picMk id="9" creationId="{CDEA66DB-8E6A-6E44-565E-3FEC3F58E280}"/>
          </ac:picMkLst>
        </pc:picChg>
      </pc:sldChg>
      <pc:sldChg chg="addSp delSp modSp add mod">
        <pc:chgData name="Anders Mayland Larsen" userId="ca57b77e-18e3-473f-b581-619968531566" providerId="ADAL" clId="{324850AB-2029-4A4A-B565-7E049B79E99F}" dt="2023-03-14T15:00:20.270" v="4330"/>
        <pc:sldMkLst>
          <pc:docMk/>
          <pc:sldMk cId="2106006737" sldId="17177"/>
        </pc:sldMkLst>
        <pc:spChg chg="add del mod">
          <ac:chgData name="Anders Mayland Larsen" userId="ca57b77e-18e3-473f-b581-619968531566" providerId="ADAL" clId="{324850AB-2029-4A4A-B565-7E049B79E99F}" dt="2023-03-05T14:12:57.935" v="2848"/>
          <ac:spMkLst>
            <pc:docMk/>
            <pc:sldMk cId="2106006737" sldId="17177"/>
            <ac:spMk id="2" creationId="{5BFA3A64-C041-C155-BB92-70B050C09FF2}"/>
          </ac:spMkLst>
        </pc:spChg>
        <pc:spChg chg="add mod">
          <ac:chgData name="Anders Mayland Larsen" userId="ca57b77e-18e3-473f-b581-619968531566" providerId="ADAL" clId="{324850AB-2029-4A4A-B565-7E049B79E99F}" dt="2023-03-14T15:00:20.270" v="4330"/>
          <ac:spMkLst>
            <pc:docMk/>
            <pc:sldMk cId="2106006737" sldId="17177"/>
            <ac:spMk id="2" creationId="{752816B7-24CF-01E7-F9AD-DDEBA824611B}"/>
          </ac:spMkLst>
        </pc:spChg>
        <pc:spChg chg="del">
          <ac:chgData name="Anders Mayland Larsen" userId="ca57b77e-18e3-473f-b581-619968531566" providerId="ADAL" clId="{324850AB-2029-4A4A-B565-7E049B79E99F}" dt="2023-03-05T14:12:21.770" v="2840" actId="478"/>
          <ac:spMkLst>
            <pc:docMk/>
            <pc:sldMk cId="2106006737" sldId="17177"/>
            <ac:spMk id="3" creationId="{96445EB2-4E80-4631-3CCD-21E543617979}"/>
          </ac:spMkLst>
        </pc:spChg>
        <pc:spChg chg="del">
          <ac:chgData name="Anders Mayland Larsen" userId="ca57b77e-18e3-473f-b581-619968531566" providerId="ADAL" clId="{324850AB-2029-4A4A-B565-7E049B79E99F}" dt="2023-03-14T15:00:19.894" v="4329" actId="478"/>
          <ac:spMkLst>
            <pc:docMk/>
            <pc:sldMk cId="2106006737" sldId="17177"/>
            <ac:spMk id="4" creationId="{B77F1097-B67D-F96D-F766-832BC8AEDD15}"/>
          </ac:spMkLst>
        </pc:spChg>
        <pc:spChg chg="del">
          <ac:chgData name="Anders Mayland Larsen" userId="ca57b77e-18e3-473f-b581-619968531566" providerId="ADAL" clId="{324850AB-2029-4A4A-B565-7E049B79E99F}" dt="2023-03-05T14:12:21.770" v="2840" actId="478"/>
          <ac:spMkLst>
            <pc:docMk/>
            <pc:sldMk cId="2106006737" sldId="17177"/>
            <ac:spMk id="5" creationId="{4D24AA2F-8174-6AF1-ED07-714179BE7DBD}"/>
          </ac:spMkLst>
        </pc:spChg>
        <pc:spChg chg="del">
          <ac:chgData name="Anders Mayland Larsen" userId="ca57b77e-18e3-473f-b581-619968531566" providerId="ADAL" clId="{324850AB-2029-4A4A-B565-7E049B79E99F}" dt="2023-03-05T14:12:21.770" v="2840" actId="478"/>
          <ac:spMkLst>
            <pc:docMk/>
            <pc:sldMk cId="2106006737" sldId="17177"/>
            <ac:spMk id="6" creationId="{EBC1F0A8-2A15-A9DB-6C36-91EBDFB5CB8B}"/>
          </ac:spMkLst>
        </pc:spChg>
        <pc:spChg chg="del">
          <ac:chgData name="Anders Mayland Larsen" userId="ca57b77e-18e3-473f-b581-619968531566" providerId="ADAL" clId="{324850AB-2029-4A4A-B565-7E049B79E99F}" dt="2023-03-05T14:12:21.770" v="2840" actId="478"/>
          <ac:spMkLst>
            <pc:docMk/>
            <pc:sldMk cId="2106006737" sldId="17177"/>
            <ac:spMk id="7" creationId="{5AE64B47-56F6-36F8-87D3-F4A9EEA7C7C6}"/>
          </ac:spMkLst>
        </pc:spChg>
        <pc:spChg chg="del">
          <ac:chgData name="Anders Mayland Larsen" userId="ca57b77e-18e3-473f-b581-619968531566" providerId="ADAL" clId="{324850AB-2029-4A4A-B565-7E049B79E99F}" dt="2023-03-05T14:12:21.770" v="2840" actId="478"/>
          <ac:spMkLst>
            <pc:docMk/>
            <pc:sldMk cId="2106006737" sldId="17177"/>
            <ac:spMk id="8" creationId="{CB0C0DFC-15CD-D1F3-3AE2-93788023CFB5}"/>
          </ac:spMkLst>
        </pc:spChg>
        <pc:spChg chg="del">
          <ac:chgData name="Anders Mayland Larsen" userId="ca57b77e-18e3-473f-b581-619968531566" providerId="ADAL" clId="{324850AB-2029-4A4A-B565-7E049B79E99F}" dt="2023-03-05T14:12:21.770" v="2840" actId="478"/>
          <ac:spMkLst>
            <pc:docMk/>
            <pc:sldMk cId="2106006737" sldId="17177"/>
            <ac:spMk id="9" creationId="{3F9929D0-A3CF-0875-ADB6-5B8F41A78C2A}"/>
          </ac:spMkLst>
        </pc:spChg>
        <pc:spChg chg="del">
          <ac:chgData name="Anders Mayland Larsen" userId="ca57b77e-18e3-473f-b581-619968531566" providerId="ADAL" clId="{324850AB-2029-4A4A-B565-7E049B79E99F}" dt="2023-03-05T14:12:21.770" v="2840" actId="478"/>
          <ac:spMkLst>
            <pc:docMk/>
            <pc:sldMk cId="2106006737" sldId="17177"/>
            <ac:spMk id="10" creationId="{28B26134-3EB5-3E10-6B7E-F01497562D15}"/>
          </ac:spMkLst>
        </pc:spChg>
        <pc:spChg chg="mod">
          <ac:chgData name="Anders Mayland Larsen" userId="ca57b77e-18e3-473f-b581-619968531566" providerId="ADAL" clId="{324850AB-2029-4A4A-B565-7E049B79E99F}" dt="2023-03-13T09:52:18.008" v="3943" actId="207"/>
          <ac:spMkLst>
            <pc:docMk/>
            <pc:sldMk cId="2106006737" sldId="17177"/>
            <ac:spMk id="11" creationId="{7DDB99E2-090A-4BE4-BFD9-F4E0E83C76CB}"/>
          </ac:spMkLst>
        </pc:spChg>
        <pc:spChg chg="del">
          <ac:chgData name="Anders Mayland Larsen" userId="ca57b77e-18e3-473f-b581-619968531566" providerId="ADAL" clId="{324850AB-2029-4A4A-B565-7E049B79E99F}" dt="2023-03-05T14:12:21.770" v="2840" actId="478"/>
          <ac:spMkLst>
            <pc:docMk/>
            <pc:sldMk cId="2106006737" sldId="17177"/>
            <ac:spMk id="12" creationId="{AB54DEE6-49B8-0C6B-B56A-F6E2CC68BCF3}"/>
          </ac:spMkLst>
        </pc:spChg>
        <pc:spChg chg="add del mod">
          <ac:chgData name="Anders Mayland Larsen" userId="ca57b77e-18e3-473f-b581-619968531566" providerId="ADAL" clId="{324850AB-2029-4A4A-B565-7E049B79E99F}" dt="2023-03-05T14:12:57.935" v="2848"/>
          <ac:spMkLst>
            <pc:docMk/>
            <pc:sldMk cId="2106006737" sldId="17177"/>
            <ac:spMk id="13" creationId="{E2246B50-3473-0507-52C4-190D382ED2B9}"/>
          </ac:spMkLst>
        </pc:spChg>
        <pc:cxnChg chg="mod">
          <ac:chgData name="Anders Mayland Larsen" userId="ca57b77e-18e3-473f-b581-619968531566" providerId="ADAL" clId="{324850AB-2029-4A4A-B565-7E049B79E99F}" dt="2023-03-13T09:51:34.934" v="3940" actId="692"/>
          <ac:cxnSpMkLst>
            <pc:docMk/>
            <pc:sldMk cId="2106006737" sldId="17177"/>
            <ac:cxnSpMk id="14" creationId="{1C68AC44-BEF8-5D24-700F-234E08A37221}"/>
          </ac:cxnSpMkLst>
        </pc:cxnChg>
        <pc:cxnChg chg="mod">
          <ac:chgData name="Anders Mayland Larsen" userId="ca57b77e-18e3-473f-b581-619968531566" providerId="ADAL" clId="{324850AB-2029-4A4A-B565-7E049B79E99F}" dt="2023-03-13T09:51:34.934" v="3940" actId="692"/>
          <ac:cxnSpMkLst>
            <pc:docMk/>
            <pc:sldMk cId="2106006737" sldId="17177"/>
            <ac:cxnSpMk id="15" creationId="{2EB8DAEA-8412-6D41-411D-89489BFCE531}"/>
          </ac:cxnSpMkLst>
        </pc:cxnChg>
      </pc:sldChg>
      <pc:sldChg chg="addSp delSp modSp add mod">
        <pc:chgData name="Anders Mayland Larsen" userId="ca57b77e-18e3-473f-b581-619968531566" providerId="ADAL" clId="{324850AB-2029-4A4A-B565-7E049B79E99F}" dt="2023-03-14T15:00:28.755" v="4334"/>
        <pc:sldMkLst>
          <pc:docMk/>
          <pc:sldMk cId="1671848282" sldId="17178"/>
        </pc:sldMkLst>
        <pc:spChg chg="add mod">
          <ac:chgData name="Anders Mayland Larsen" userId="ca57b77e-18e3-473f-b581-619968531566" providerId="ADAL" clId="{324850AB-2029-4A4A-B565-7E049B79E99F}" dt="2023-03-14T15:00:28.755" v="4334"/>
          <ac:spMkLst>
            <pc:docMk/>
            <pc:sldMk cId="1671848282" sldId="17178"/>
            <ac:spMk id="2" creationId="{2A96BC0C-FB0C-114A-046E-5101E931D28F}"/>
          </ac:spMkLst>
        </pc:spChg>
        <pc:spChg chg="del">
          <ac:chgData name="Anders Mayland Larsen" userId="ca57b77e-18e3-473f-b581-619968531566" providerId="ADAL" clId="{324850AB-2029-4A4A-B565-7E049B79E99F}" dt="2023-03-05T14:13:49.477" v="2855" actId="478"/>
          <ac:spMkLst>
            <pc:docMk/>
            <pc:sldMk cId="1671848282" sldId="17178"/>
            <ac:spMk id="3" creationId="{96445EB2-4E80-4631-3CCD-21E543617979}"/>
          </ac:spMkLst>
        </pc:spChg>
        <pc:spChg chg="del">
          <ac:chgData name="Anders Mayland Larsen" userId="ca57b77e-18e3-473f-b581-619968531566" providerId="ADAL" clId="{324850AB-2029-4A4A-B565-7E049B79E99F}" dt="2023-03-14T15:00:28.439" v="4333" actId="478"/>
          <ac:spMkLst>
            <pc:docMk/>
            <pc:sldMk cId="1671848282" sldId="17178"/>
            <ac:spMk id="4" creationId="{B77F1097-B67D-F96D-F766-832BC8AEDD15}"/>
          </ac:spMkLst>
        </pc:spChg>
        <pc:spChg chg="del">
          <ac:chgData name="Anders Mayland Larsen" userId="ca57b77e-18e3-473f-b581-619968531566" providerId="ADAL" clId="{324850AB-2029-4A4A-B565-7E049B79E99F}" dt="2023-03-05T14:13:50.395" v="2856" actId="478"/>
          <ac:spMkLst>
            <pc:docMk/>
            <pc:sldMk cId="1671848282" sldId="17178"/>
            <ac:spMk id="5" creationId="{4D24AA2F-8174-6AF1-ED07-714179BE7DBD}"/>
          </ac:spMkLst>
        </pc:spChg>
        <pc:spChg chg="del">
          <ac:chgData name="Anders Mayland Larsen" userId="ca57b77e-18e3-473f-b581-619968531566" providerId="ADAL" clId="{324850AB-2029-4A4A-B565-7E049B79E99F}" dt="2023-03-05T14:13:46.336" v="2853" actId="478"/>
          <ac:spMkLst>
            <pc:docMk/>
            <pc:sldMk cId="1671848282" sldId="17178"/>
            <ac:spMk id="10" creationId="{28B26134-3EB5-3E10-6B7E-F01497562D15}"/>
          </ac:spMkLst>
        </pc:spChg>
        <pc:spChg chg="mod">
          <ac:chgData name="Anders Mayland Larsen" userId="ca57b77e-18e3-473f-b581-619968531566" providerId="ADAL" clId="{324850AB-2029-4A4A-B565-7E049B79E99F}" dt="2023-03-13T09:52:25.737" v="3945" actId="207"/>
          <ac:spMkLst>
            <pc:docMk/>
            <pc:sldMk cId="1671848282" sldId="17178"/>
            <ac:spMk id="11" creationId="{7DDB99E2-090A-4BE4-BFD9-F4E0E83C76CB}"/>
          </ac:spMkLst>
        </pc:spChg>
        <pc:spChg chg="del">
          <ac:chgData name="Anders Mayland Larsen" userId="ca57b77e-18e3-473f-b581-619968531566" providerId="ADAL" clId="{324850AB-2029-4A4A-B565-7E049B79E99F}" dt="2023-03-05T14:13:48.331" v="2854" actId="478"/>
          <ac:spMkLst>
            <pc:docMk/>
            <pc:sldMk cId="1671848282" sldId="17178"/>
            <ac:spMk id="12" creationId="{AB54DEE6-49B8-0C6B-B56A-F6E2CC68BCF3}"/>
          </ac:spMkLst>
        </pc:spChg>
        <pc:cxnChg chg="mod">
          <ac:chgData name="Anders Mayland Larsen" userId="ca57b77e-18e3-473f-b581-619968531566" providerId="ADAL" clId="{324850AB-2029-4A4A-B565-7E049B79E99F}" dt="2023-03-13T09:51:22.917" v="3938" actId="692"/>
          <ac:cxnSpMkLst>
            <pc:docMk/>
            <pc:sldMk cId="1671848282" sldId="17178"/>
            <ac:cxnSpMk id="14" creationId="{1C68AC44-BEF8-5D24-700F-234E08A37221}"/>
          </ac:cxnSpMkLst>
        </pc:cxnChg>
        <pc:cxnChg chg="mod">
          <ac:chgData name="Anders Mayland Larsen" userId="ca57b77e-18e3-473f-b581-619968531566" providerId="ADAL" clId="{324850AB-2029-4A4A-B565-7E049B79E99F}" dt="2023-03-13T09:51:22.917" v="3938" actId="692"/>
          <ac:cxnSpMkLst>
            <pc:docMk/>
            <pc:sldMk cId="1671848282" sldId="17178"/>
            <ac:cxnSpMk id="15" creationId="{2EB8DAEA-8412-6D41-411D-89489BFCE531}"/>
          </ac:cxnSpMkLst>
        </pc:cxnChg>
      </pc:sldChg>
      <pc:sldChg chg="modSp add mod">
        <pc:chgData name="Anders Mayland Larsen" userId="ca57b77e-18e3-473f-b581-619968531566" providerId="ADAL" clId="{324850AB-2029-4A4A-B565-7E049B79E99F}" dt="2023-03-14T15:00:06.832" v="4328" actId="108"/>
        <pc:sldMkLst>
          <pc:docMk/>
          <pc:sldMk cId="432097034" sldId="17179"/>
        </pc:sldMkLst>
        <pc:spChg chg="mod">
          <ac:chgData name="Anders Mayland Larsen" userId="ca57b77e-18e3-473f-b581-619968531566" providerId="ADAL" clId="{324850AB-2029-4A4A-B565-7E049B79E99F}" dt="2023-03-14T15:00:06.832" v="4328" actId="108"/>
          <ac:spMkLst>
            <pc:docMk/>
            <pc:sldMk cId="432097034" sldId="17179"/>
            <ac:spMk id="4" creationId="{B77F1097-B67D-F96D-F766-832BC8AEDD15}"/>
          </ac:spMkLst>
        </pc:spChg>
        <pc:spChg chg="mod">
          <ac:chgData name="Anders Mayland Larsen" userId="ca57b77e-18e3-473f-b581-619968531566" providerId="ADAL" clId="{324850AB-2029-4A4A-B565-7E049B79E99F}" dt="2023-03-13T09:52:07.031" v="3942" actId="207"/>
          <ac:spMkLst>
            <pc:docMk/>
            <pc:sldMk cId="432097034" sldId="17179"/>
            <ac:spMk id="11" creationId="{7DDB99E2-090A-4BE4-BFD9-F4E0E83C76CB}"/>
          </ac:spMkLst>
        </pc:spChg>
        <pc:cxnChg chg="mod">
          <ac:chgData name="Anders Mayland Larsen" userId="ca57b77e-18e3-473f-b581-619968531566" providerId="ADAL" clId="{324850AB-2029-4A4A-B565-7E049B79E99F}" dt="2023-03-13T09:51:39.448" v="3941" actId="692"/>
          <ac:cxnSpMkLst>
            <pc:docMk/>
            <pc:sldMk cId="432097034" sldId="17179"/>
            <ac:cxnSpMk id="14" creationId="{1C68AC44-BEF8-5D24-700F-234E08A37221}"/>
          </ac:cxnSpMkLst>
        </pc:cxnChg>
      </pc:sldChg>
      <pc:sldChg chg="addSp delSp modSp add mod">
        <pc:chgData name="Anders Mayland Larsen" userId="ca57b77e-18e3-473f-b581-619968531566" providerId="ADAL" clId="{324850AB-2029-4A4A-B565-7E049B79E99F}" dt="2023-03-14T15:00:24.732" v="4332"/>
        <pc:sldMkLst>
          <pc:docMk/>
          <pc:sldMk cId="2465787817" sldId="17180"/>
        </pc:sldMkLst>
        <pc:spChg chg="add mod">
          <ac:chgData name="Anders Mayland Larsen" userId="ca57b77e-18e3-473f-b581-619968531566" providerId="ADAL" clId="{324850AB-2029-4A4A-B565-7E049B79E99F}" dt="2023-03-05T14:13:01.374" v="2850"/>
          <ac:spMkLst>
            <pc:docMk/>
            <pc:sldMk cId="2465787817" sldId="17180"/>
            <ac:spMk id="2" creationId="{7115A4B9-9846-8F57-CE2F-3861B7B78ED0}"/>
          </ac:spMkLst>
        </pc:spChg>
        <pc:spChg chg="add mod">
          <ac:chgData name="Anders Mayland Larsen" userId="ca57b77e-18e3-473f-b581-619968531566" providerId="ADAL" clId="{324850AB-2029-4A4A-B565-7E049B79E99F}" dt="2023-03-05T14:13:07.972" v="2851" actId="207"/>
          <ac:spMkLst>
            <pc:docMk/>
            <pc:sldMk cId="2465787817" sldId="17180"/>
            <ac:spMk id="3" creationId="{0E55EA98-DC64-1AA9-6A78-30D8BB3414D6}"/>
          </ac:spMkLst>
        </pc:spChg>
        <pc:spChg chg="del">
          <ac:chgData name="Anders Mayland Larsen" userId="ca57b77e-18e3-473f-b581-619968531566" providerId="ADAL" clId="{324850AB-2029-4A4A-B565-7E049B79E99F}" dt="2023-03-14T15:00:24.493" v="4331" actId="478"/>
          <ac:spMkLst>
            <pc:docMk/>
            <pc:sldMk cId="2465787817" sldId="17180"/>
            <ac:spMk id="4" creationId="{B77F1097-B67D-F96D-F766-832BC8AEDD15}"/>
          </ac:spMkLst>
        </pc:spChg>
        <pc:spChg chg="add mod">
          <ac:chgData name="Anders Mayland Larsen" userId="ca57b77e-18e3-473f-b581-619968531566" providerId="ADAL" clId="{324850AB-2029-4A4A-B565-7E049B79E99F}" dt="2023-03-14T15:00:24.732" v="4332"/>
          <ac:spMkLst>
            <pc:docMk/>
            <pc:sldMk cId="2465787817" sldId="17180"/>
            <ac:spMk id="5" creationId="{AF8A1D46-D337-A16F-8547-B10F3AE26BF3}"/>
          </ac:spMkLst>
        </pc:spChg>
        <pc:spChg chg="mod">
          <ac:chgData name="Anders Mayland Larsen" userId="ca57b77e-18e3-473f-b581-619968531566" providerId="ADAL" clId="{324850AB-2029-4A4A-B565-7E049B79E99F}" dt="2023-03-13T09:52:21.356" v="3944" actId="207"/>
          <ac:spMkLst>
            <pc:docMk/>
            <pc:sldMk cId="2465787817" sldId="17180"/>
            <ac:spMk id="11" creationId="{7DDB99E2-090A-4BE4-BFD9-F4E0E83C76CB}"/>
          </ac:spMkLst>
        </pc:spChg>
        <pc:cxnChg chg="mod">
          <ac:chgData name="Anders Mayland Larsen" userId="ca57b77e-18e3-473f-b581-619968531566" providerId="ADAL" clId="{324850AB-2029-4A4A-B565-7E049B79E99F}" dt="2023-03-13T09:51:29.585" v="3939" actId="692"/>
          <ac:cxnSpMkLst>
            <pc:docMk/>
            <pc:sldMk cId="2465787817" sldId="17180"/>
            <ac:cxnSpMk id="14" creationId="{1C68AC44-BEF8-5D24-700F-234E08A37221}"/>
          </ac:cxnSpMkLst>
        </pc:cxnChg>
        <pc:cxnChg chg="mod">
          <ac:chgData name="Anders Mayland Larsen" userId="ca57b77e-18e3-473f-b581-619968531566" providerId="ADAL" clId="{324850AB-2029-4A4A-B565-7E049B79E99F}" dt="2023-03-13T09:51:29.585" v="3939" actId="692"/>
          <ac:cxnSpMkLst>
            <pc:docMk/>
            <pc:sldMk cId="2465787817" sldId="17180"/>
            <ac:cxnSpMk id="15" creationId="{2EB8DAEA-8412-6D41-411D-89489BFCE531}"/>
          </ac:cxnSpMkLst>
        </pc:cxnChg>
      </pc:sldChg>
      <pc:sldChg chg="addSp delSp modSp add mod">
        <pc:chgData name="Anders Mayland Larsen" userId="ca57b77e-18e3-473f-b581-619968531566" providerId="ADAL" clId="{324850AB-2029-4A4A-B565-7E049B79E99F}" dt="2023-03-14T15:00:33.708" v="4336"/>
        <pc:sldMkLst>
          <pc:docMk/>
          <pc:sldMk cId="4205581068" sldId="17181"/>
        </pc:sldMkLst>
        <pc:spChg chg="add mod">
          <ac:chgData name="Anders Mayland Larsen" userId="ca57b77e-18e3-473f-b581-619968531566" providerId="ADAL" clId="{324850AB-2029-4A4A-B565-7E049B79E99F}" dt="2023-03-14T15:00:33.708" v="4336"/>
          <ac:spMkLst>
            <pc:docMk/>
            <pc:sldMk cId="4205581068" sldId="17181"/>
            <ac:spMk id="2" creationId="{28651F72-9544-BF89-BCC5-3B5F72CABBB7}"/>
          </ac:spMkLst>
        </pc:spChg>
        <pc:spChg chg="del">
          <ac:chgData name="Anders Mayland Larsen" userId="ca57b77e-18e3-473f-b581-619968531566" providerId="ADAL" clId="{324850AB-2029-4A4A-B565-7E049B79E99F}" dt="2023-03-14T15:00:33.399" v="4335" actId="478"/>
          <ac:spMkLst>
            <pc:docMk/>
            <pc:sldMk cId="4205581068" sldId="17181"/>
            <ac:spMk id="4" creationId="{B77F1097-B67D-F96D-F766-832BC8AEDD15}"/>
          </ac:spMkLst>
        </pc:spChg>
        <pc:spChg chg="del">
          <ac:chgData name="Anders Mayland Larsen" userId="ca57b77e-18e3-473f-b581-619968531566" providerId="ADAL" clId="{324850AB-2029-4A4A-B565-7E049B79E99F}" dt="2023-03-05T14:14:13.378" v="2859" actId="478"/>
          <ac:spMkLst>
            <pc:docMk/>
            <pc:sldMk cId="4205581068" sldId="17181"/>
            <ac:spMk id="10" creationId="{28B26134-3EB5-3E10-6B7E-F01497562D15}"/>
          </ac:spMkLst>
        </pc:spChg>
        <pc:spChg chg="mod">
          <ac:chgData name="Anders Mayland Larsen" userId="ca57b77e-18e3-473f-b581-619968531566" providerId="ADAL" clId="{324850AB-2029-4A4A-B565-7E049B79E99F}" dt="2023-03-13T09:52:29.209" v="3946" actId="207"/>
          <ac:spMkLst>
            <pc:docMk/>
            <pc:sldMk cId="4205581068" sldId="17181"/>
            <ac:spMk id="11" creationId="{7DDB99E2-090A-4BE4-BFD9-F4E0E83C76CB}"/>
          </ac:spMkLst>
        </pc:spChg>
        <pc:spChg chg="del">
          <ac:chgData name="Anders Mayland Larsen" userId="ca57b77e-18e3-473f-b581-619968531566" providerId="ADAL" clId="{324850AB-2029-4A4A-B565-7E049B79E99F}" dt="2023-03-05T14:14:12.079" v="2858" actId="478"/>
          <ac:spMkLst>
            <pc:docMk/>
            <pc:sldMk cId="4205581068" sldId="17181"/>
            <ac:spMk id="12" creationId="{AB54DEE6-49B8-0C6B-B56A-F6E2CC68BCF3}"/>
          </ac:spMkLst>
        </pc:spChg>
        <pc:cxnChg chg="mod">
          <ac:chgData name="Anders Mayland Larsen" userId="ca57b77e-18e3-473f-b581-619968531566" providerId="ADAL" clId="{324850AB-2029-4A4A-B565-7E049B79E99F}" dt="2023-03-13T09:51:16.901" v="3937" actId="692"/>
          <ac:cxnSpMkLst>
            <pc:docMk/>
            <pc:sldMk cId="4205581068" sldId="17181"/>
            <ac:cxnSpMk id="14" creationId="{1C68AC44-BEF8-5D24-700F-234E08A37221}"/>
          </ac:cxnSpMkLst>
        </pc:cxnChg>
        <pc:cxnChg chg="mod">
          <ac:chgData name="Anders Mayland Larsen" userId="ca57b77e-18e3-473f-b581-619968531566" providerId="ADAL" clId="{324850AB-2029-4A4A-B565-7E049B79E99F}" dt="2023-03-13T09:51:16.901" v="3937" actId="692"/>
          <ac:cxnSpMkLst>
            <pc:docMk/>
            <pc:sldMk cId="4205581068" sldId="17181"/>
            <ac:cxnSpMk id="15" creationId="{2EB8DAEA-8412-6D41-411D-89489BFCE531}"/>
          </ac:cxnSpMkLst>
        </pc:cxnChg>
      </pc:sldChg>
      <pc:sldChg chg="addSp delSp modSp add mod">
        <pc:chgData name="Anders Mayland Larsen" userId="ca57b77e-18e3-473f-b581-619968531566" providerId="ADAL" clId="{324850AB-2029-4A4A-B565-7E049B79E99F}" dt="2023-03-14T15:00:37.284" v="4338"/>
        <pc:sldMkLst>
          <pc:docMk/>
          <pc:sldMk cId="1776357185" sldId="17182"/>
        </pc:sldMkLst>
        <pc:spChg chg="add mod">
          <ac:chgData name="Anders Mayland Larsen" userId="ca57b77e-18e3-473f-b581-619968531566" providerId="ADAL" clId="{324850AB-2029-4A4A-B565-7E049B79E99F}" dt="2023-03-14T15:00:37.284" v="4338"/>
          <ac:spMkLst>
            <pc:docMk/>
            <pc:sldMk cId="1776357185" sldId="17182"/>
            <ac:spMk id="2" creationId="{4FB0DCD4-69C3-CDF4-DE55-B78EFD06CF13}"/>
          </ac:spMkLst>
        </pc:spChg>
        <pc:spChg chg="del">
          <ac:chgData name="Anders Mayland Larsen" userId="ca57b77e-18e3-473f-b581-619968531566" providerId="ADAL" clId="{324850AB-2029-4A4A-B565-7E049B79E99F}" dt="2023-03-14T15:00:37.039" v="4337" actId="478"/>
          <ac:spMkLst>
            <pc:docMk/>
            <pc:sldMk cId="1776357185" sldId="17182"/>
            <ac:spMk id="4" creationId="{B77F1097-B67D-F96D-F766-832BC8AEDD15}"/>
          </ac:spMkLst>
        </pc:spChg>
        <pc:spChg chg="mod">
          <ac:chgData name="Anders Mayland Larsen" userId="ca57b77e-18e3-473f-b581-619968531566" providerId="ADAL" clId="{324850AB-2029-4A4A-B565-7E049B79E99F}" dt="2023-03-13T09:52:33.967" v="3947" actId="207"/>
          <ac:spMkLst>
            <pc:docMk/>
            <pc:sldMk cId="1776357185" sldId="17182"/>
            <ac:spMk id="11" creationId="{7DDB99E2-090A-4BE4-BFD9-F4E0E83C76CB}"/>
          </ac:spMkLst>
        </pc:spChg>
        <pc:cxnChg chg="mod">
          <ac:chgData name="Anders Mayland Larsen" userId="ca57b77e-18e3-473f-b581-619968531566" providerId="ADAL" clId="{324850AB-2029-4A4A-B565-7E049B79E99F}" dt="2023-03-13T09:51:07.270" v="3936" actId="692"/>
          <ac:cxnSpMkLst>
            <pc:docMk/>
            <pc:sldMk cId="1776357185" sldId="17182"/>
            <ac:cxnSpMk id="14" creationId="{1C68AC44-BEF8-5D24-700F-234E08A37221}"/>
          </ac:cxnSpMkLst>
        </pc:cxnChg>
        <pc:cxnChg chg="mod">
          <ac:chgData name="Anders Mayland Larsen" userId="ca57b77e-18e3-473f-b581-619968531566" providerId="ADAL" clId="{324850AB-2029-4A4A-B565-7E049B79E99F}" dt="2023-03-13T09:51:02.708" v="3935" actId="692"/>
          <ac:cxnSpMkLst>
            <pc:docMk/>
            <pc:sldMk cId="1776357185" sldId="17182"/>
            <ac:cxnSpMk id="15" creationId="{2EB8DAEA-8412-6D41-411D-89489BFCE531}"/>
          </ac:cxnSpMkLst>
        </pc:cxnChg>
      </pc:sldChg>
      <pc:sldChg chg="addSp delSp modSp add mod">
        <pc:chgData name="Anders Mayland Larsen" userId="ca57b77e-18e3-473f-b581-619968531566" providerId="ADAL" clId="{324850AB-2029-4A4A-B565-7E049B79E99F}" dt="2023-03-05T14:46:09.005" v="3421" actId="6549"/>
        <pc:sldMkLst>
          <pc:docMk/>
          <pc:sldMk cId="4111835045" sldId="17183"/>
        </pc:sldMkLst>
        <pc:spChg chg="add mod">
          <ac:chgData name="Anders Mayland Larsen" userId="ca57b77e-18e3-473f-b581-619968531566" providerId="ADAL" clId="{324850AB-2029-4A4A-B565-7E049B79E99F}" dt="2023-03-05T14:46:09.005" v="3421" actId="6549"/>
          <ac:spMkLst>
            <pc:docMk/>
            <pc:sldMk cId="4111835045" sldId="17183"/>
            <ac:spMk id="2" creationId="{9F4A2FCA-920F-3BD2-F52C-DB49A6BCCC87}"/>
          </ac:spMkLst>
        </pc:spChg>
        <pc:spChg chg="del">
          <ac:chgData name="Anders Mayland Larsen" userId="ca57b77e-18e3-473f-b581-619968531566" providerId="ADAL" clId="{324850AB-2029-4A4A-B565-7E049B79E99F}" dt="2023-03-05T14:36:54.412" v="2861" actId="478"/>
          <ac:spMkLst>
            <pc:docMk/>
            <pc:sldMk cId="4111835045" sldId="17183"/>
            <ac:spMk id="3" creationId="{96445EB2-4E80-4631-3CCD-21E543617979}"/>
          </ac:spMkLst>
        </pc:spChg>
        <pc:spChg chg="del">
          <ac:chgData name="Anders Mayland Larsen" userId="ca57b77e-18e3-473f-b581-619968531566" providerId="ADAL" clId="{324850AB-2029-4A4A-B565-7E049B79E99F}" dt="2023-03-05T14:36:54.412" v="2861" actId="478"/>
          <ac:spMkLst>
            <pc:docMk/>
            <pc:sldMk cId="4111835045" sldId="17183"/>
            <ac:spMk id="4" creationId="{B77F1097-B67D-F96D-F766-832BC8AEDD15}"/>
          </ac:spMkLst>
        </pc:spChg>
        <pc:spChg chg="del">
          <ac:chgData name="Anders Mayland Larsen" userId="ca57b77e-18e3-473f-b581-619968531566" providerId="ADAL" clId="{324850AB-2029-4A4A-B565-7E049B79E99F}" dt="2023-03-05T14:36:54.412" v="2861" actId="478"/>
          <ac:spMkLst>
            <pc:docMk/>
            <pc:sldMk cId="4111835045" sldId="17183"/>
            <ac:spMk id="5" creationId="{4D24AA2F-8174-6AF1-ED07-714179BE7DBD}"/>
          </ac:spMkLst>
        </pc:spChg>
        <pc:spChg chg="del">
          <ac:chgData name="Anders Mayland Larsen" userId="ca57b77e-18e3-473f-b581-619968531566" providerId="ADAL" clId="{324850AB-2029-4A4A-B565-7E049B79E99F}" dt="2023-03-05T14:36:54.412" v="2861" actId="478"/>
          <ac:spMkLst>
            <pc:docMk/>
            <pc:sldMk cId="4111835045" sldId="17183"/>
            <ac:spMk id="6" creationId="{EBC1F0A8-2A15-A9DB-6C36-91EBDFB5CB8B}"/>
          </ac:spMkLst>
        </pc:spChg>
        <pc:spChg chg="del">
          <ac:chgData name="Anders Mayland Larsen" userId="ca57b77e-18e3-473f-b581-619968531566" providerId="ADAL" clId="{324850AB-2029-4A4A-B565-7E049B79E99F}" dt="2023-03-05T14:36:54.412" v="2861" actId="478"/>
          <ac:spMkLst>
            <pc:docMk/>
            <pc:sldMk cId="4111835045" sldId="17183"/>
            <ac:spMk id="7" creationId="{5AE64B47-56F6-36F8-87D3-F4A9EEA7C7C6}"/>
          </ac:spMkLst>
        </pc:spChg>
        <pc:spChg chg="del">
          <ac:chgData name="Anders Mayland Larsen" userId="ca57b77e-18e3-473f-b581-619968531566" providerId="ADAL" clId="{324850AB-2029-4A4A-B565-7E049B79E99F}" dt="2023-03-05T14:36:54.412" v="2861" actId="478"/>
          <ac:spMkLst>
            <pc:docMk/>
            <pc:sldMk cId="4111835045" sldId="17183"/>
            <ac:spMk id="8" creationId="{CB0C0DFC-15CD-D1F3-3AE2-93788023CFB5}"/>
          </ac:spMkLst>
        </pc:spChg>
        <pc:spChg chg="del">
          <ac:chgData name="Anders Mayland Larsen" userId="ca57b77e-18e3-473f-b581-619968531566" providerId="ADAL" clId="{324850AB-2029-4A4A-B565-7E049B79E99F}" dt="2023-03-05T14:36:54.412" v="2861" actId="478"/>
          <ac:spMkLst>
            <pc:docMk/>
            <pc:sldMk cId="4111835045" sldId="17183"/>
            <ac:spMk id="9" creationId="{3F9929D0-A3CF-0875-ADB6-5B8F41A78C2A}"/>
          </ac:spMkLst>
        </pc:spChg>
        <pc:spChg chg="del">
          <ac:chgData name="Anders Mayland Larsen" userId="ca57b77e-18e3-473f-b581-619968531566" providerId="ADAL" clId="{324850AB-2029-4A4A-B565-7E049B79E99F}" dt="2023-03-05T14:36:54.412" v="2861" actId="478"/>
          <ac:spMkLst>
            <pc:docMk/>
            <pc:sldMk cId="4111835045" sldId="17183"/>
            <ac:spMk id="10" creationId="{28B26134-3EB5-3E10-6B7E-F01497562D15}"/>
          </ac:spMkLst>
        </pc:spChg>
        <pc:spChg chg="mod">
          <ac:chgData name="Anders Mayland Larsen" userId="ca57b77e-18e3-473f-b581-619968531566" providerId="ADAL" clId="{324850AB-2029-4A4A-B565-7E049B79E99F}" dt="2023-03-05T14:37:08.615" v="2912" actId="20577"/>
          <ac:spMkLst>
            <pc:docMk/>
            <pc:sldMk cId="4111835045" sldId="17183"/>
            <ac:spMk id="11" creationId="{7DDB99E2-090A-4BE4-BFD9-F4E0E83C76CB}"/>
          </ac:spMkLst>
        </pc:spChg>
        <pc:spChg chg="del">
          <ac:chgData name="Anders Mayland Larsen" userId="ca57b77e-18e3-473f-b581-619968531566" providerId="ADAL" clId="{324850AB-2029-4A4A-B565-7E049B79E99F}" dt="2023-03-05T14:36:54.412" v="2861" actId="478"/>
          <ac:spMkLst>
            <pc:docMk/>
            <pc:sldMk cId="4111835045" sldId="17183"/>
            <ac:spMk id="12" creationId="{AB54DEE6-49B8-0C6B-B56A-F6E2CC68BCF3}"/>
          </ac:spMkLst>
        </pc:spChg>
        <pc:spChg chg="del">
          <ac:chgData name="Anders Mayland Larsen" userId="ca57b77e-18e3-473f-b581-619968531566" providerId="ADAL" clId="{324850AB-2029-4A4A-B565-7E049B79E99F}" dt="2023-03-05T14:36:54.412" v="2861" actId="478"/>
          <ac:spMkLst>
            <pc:docMk/>
            <pc:sldMk cId="4111835045" sldId="17183"/>
            <ac:spMk id="18" creationId="{3E14AD42-9543-E34C-2847-7FC1CB4A8C66}"/>
          </ac:spMkLst>
        </pc:spChg>
        <pc:spChg chg="del">
          <ac:chgData name="Anders Mayland Larsen" userId="ca57b77e-18e3-473f-b581-619968531566" providerId="ADAL" clId="{324850AB-2029-4A4A-B565-7E049B79E99F}" dt="2023-03-05T14:36:54.412" v="2861" actId="478"/>
          <ac:spMkLst>
            <pc:docMk/>
            <pc:sldMk cId="4111835045" sldId="17183"/>
            <ac:spMk id="19" creationId="{ECA11385-CD57-05AB-240C-A068394FC81E}"/>
          </ac:spMkLst>
        </pc:spChg>
        <pc:spChg chg="del">
          <ac:chgData name="Anders Mayland Larsen" userId="ca57b77e-18e3-473f-b581-619968531566" providerId="ADAL" clId="{324850AB-2029-4A4A-B565-7E049B79E99F}" dt="2023-03-05T14:36:54.412" v="2861" actId="478"/>
          <ac:spMkLst>
            <pc:docMk/>
            <pc:sldMk cId="4111835045" sldId="17183"/>
            <ac:spMk id="20" creationId="{7AFE247F-72C2-65FF-6CBD-55B3C35A5C1A}"/>
          </ac:spMkLst>
        </pc:spChg>
        <pc:spChg chg="del">
          <ac:chgData name="Anders Mayland Larsen" userId="ca57b77e-18e3-473f-b581-619968531566" providerId="ADAL" clId="{324850AB-2029-4A4A-B565-7E049B79E99F}" dt="2023-03-05T14:36:54.412" v="2861" actId="478"/>
          <ac:spMkLst>
            <pc:docMk/>
            <pc:sldMk cId="4111835045" sldId="17183"/>
            <ac:spMk id="21" creationId="{1A3BBB1C-23C4-E3DA-1A4A-004531B6544A}"/>
          </ac:spMkLst>
        </pc:spChg>
        <pc:spChg chg="del">
          <ac:chgData name="Anders Mayland Larsen" userId="ca57b77e-18e3-473f-b581-619968531566" providerId="ADAL" clId="{324850AB-2029-4A4A-B565-7E049B79E99F}" dt="2023-03-05T14:36:54.412" v="2861" actId="478"/>
          <ac:spMkLst>
            <pc:docMk/>
            <pc:sldMk cId="4111835045" sldId="17183"/>
            <ac:spMk id="22" creationId="{CD980C9E-6452-AAB9-8330-EFEEE59F0E74}"/>
          </ac:spMkLst>
        </pc:spChg>
        <pc:spChg chg="del">
          <ac:chgData name="Anders Mayland Larsen" userId="ca57b77e-18e3-473f-b581-619968531566" providerId="ADAL" clId="{324850AB-2029-4A4A-B565-7E049B79E99F}" dt="2023-03-05T14:36:54.412" v="2861" actId="478"/>
          <ac:spMkLst>
            <pc:docMk/>
            <pc:sldMk cId="4111835045" sldId="17183"/>
            <ac:spMk id="23" creationId="{D39FF8C4-F250-F5EF-DB2F-E7270F3763E6}"/>
          </ac:spMkLst>
        </pc:spChg>
        <pc:cxnChg chg="del">
          <ac:chgData name="Anders Mayland Larsen" userId="ca57b77e-18e3-473f-b581-619968531566" providerId="ADAL" clId="{324850AB-2029-4A4A-B565-7E049B79E99F}" dt="2023-03-05T14:36:54.412" v="2861" actId="478"/>
          <ac:cxnSpMkLst>
            <pc:docMk/>
            <pc:sldMk cId="4111835045" sldId="17183"/>
            <ac:cxnSpMk id="14" creationId="{1C68AC44-BEF8-5D24-700F-234E08A37221}"/>
          </ac:cxnSpMkLst>
        </pc:cxnChg>
        <pc:cxnChg chg="del">
          <ac:chgData name="Anders Mayland Larsen" userId="ca57b77e-18e3-473f-b581-619968531566" providerId="ADAL" clId="{324850AB-2029-4A4A-B565-7E049B79E99F}" dt="2023-03-05T14:36:54.412" v="2861" actId="478"/>
          <ac:cxnSpMkLst>
            <pc:docMk/>
            <pc:sldMk cId="4111835045" sldId="17183"/>
            <ac:cxnSpMk id="15" creationId="{2EB8DAEA-8412-6D41-411D-89489BFCE531}"/>
          </ac:cxnSpMkLst>
        </pc:cxnChg>
      </pc:sldChg>
      <pc:sldChg chg="modSp add mod">
        <pc:chgData name="Anders Mayland Larsen" userId="ca57b77e-18e3-473f-b581-619968531566" providerId="ADAL" clId="{324850AB-2029-4A4A-B565-7E049B79E99F}" dt="2023-03-05T14:45:54.738" v="3419" actId="207"/>
        <pc:sldMkLst>
          <pc:docMk/>
          <pc:sldMk cId="2962116805" sldId="17184"/>
        </pc:sldMkLst>
        <pc:spChg chg="mod">
          <ac:chgData name="Anders Mayland Larsen" userId="ca57b77e-18e3-473f-b581-619968531566" providerId="ADAL" clId="{324850AB-2029-4A4A-B565-7E049B79E99F}" dt="2023-03-05T14:45:54.738" v="3419" actId="207"/>
          <ac:spMkLst>
            <pc:docMk/>
            <pc:sldMk cId="2962116805" sldId="17184"/>
            <ac:spMk id="2" creationId="{9F4A2FCA-920F-3BD2-F52C-DB49A6BCCC87}"/>
          </ac:spMkLst>
        </pc:spChg>
      </pc:sldChg>
      <pc:sldChg chg="modSp add mod">
        <pc:chgData name="Anders Mayland Larsen" userId="ca57b77e-18e3-473f-b581-619968531566" providerId="ADAL" clId="{324850AB-2029-4A4A-B565-7E049B79E99F}" dt="2023-03-05T14:45:44.921" v="3417" actId="207"/>
        <pc:sldMkLst>
          <pc:docMk/>
          <pc:sldMk cId="3983643057" sldId="17185"/>
        </pc:sldMkLst>
        <pc:spChg chg="mod">
          <ac:chgData name="Anders Mayland Larsen" userId="ca57b77e-18e3-473f-b581-619968531566" providerId="ADAL" clId="{324850AB-2029-4A4A-B565-7E049B79E99F}" dt="2023-03-05T14:45:44.921" v="3417" actId="207"/>
          <ac:spMkLst>
            <pc:docMk/>
            <pc:sldMk cId="3983643057" sldId="17185"/>
            <ac:spMk id="2" creationId="{9F4A2FCA-920F-3BD2-F52C-DB49A6BCCC87}"/>
          </ac:spMkLst>
        </pc:spChg>
      </pc:sldChg>
      <pc:sldChg chg="add">
        <pc:chgData name="Anders Mayland Larsen" userId="ca57b77e-18e3-473f-b581-619968531566" providerId="ADAL" clId="{324850AB-2029-4A4A-B565-7E049B79E99F}" dt="2023-03-05T14:45:49.824" v="3418" actId="2890"/>
        <pc:sldMkLst>
          <pc:docMk/>
          <pc:sldMk cId="3231809903" sldId="17186"/>
        </pc:sldMkLst>
      </pc:sldChg>
      <pc:sldChg chg="add">
        <pc:chgData name="Anders Mayland Larsen" userId="ca57b77e-18e3-473f-b581-619968531566" providerId="ADAL" clId="{324850AB-2029-4A4A-B565-7E049B79E99F}" dt="2023-03-05T14:46:05.721" v="3420" actId="2890"/>
        <pc:sldMkLst>
          <pc:docMk/>
          <pc:sldMk cId="3015990994" sldId="17187"/>
        </pc:sldMkLst>
      </pc:sldChg>
      <pc:sldChg chg="addSp delSp modSp add mod">
        <pc:chgData name="Anders Mayland Larsen" userId="ca57b77e-18e3-473f-b581-619968531566" providerId="ADAL" clId="{324850AB-2029-4A4A-B565-7E049B79E99F}" dt="2023-03-14T15:08:41.153" v="4420" actId="1076"/>
        <pc:sldMkLst>
          <pc:docMk/>
          <pc:sldMk cId="300999885" sldId="17188"/>
        </pc:sldMkLst>
        <pc:spChg chg="add del mod">
          <ac:chgData name="Anders Mayland Larsen" userId="ca57b77e-18e3-473f-b581-619968531566" providerId="ADAL" clId="{324850AB-2029-4A4A-B565-7E049B79E99F}" dt="2023-03-14T15:06:53.631" v="4399" actId="478"/>
          <ac:spMkLst>
            <pc:docMk/>
            <pc:sldMk cId="300999885" sldId="17188"/>
            <ac:spMk id="2" creationId="{4C0905E8-7A8C-25F3-57E6-072F94707279}"/>
          </ac:spMkLst>
        </pc:spChg>
        <pc:spChg chg="mod">
          <ac:chgData name="Anders Mayland Larsen" userId="ca57b77e-18e3-473f-b581-619968531566" providerId="ADAL" clId="{324850AB-2029-4A4A-B565-7E049B79E99F}" dt="2023-03-14T15:06:50.817" v="4398" actId="1076"/>
          <ac:spMkLst>
            <pc:docMk/>
            <pc:sldMk cId="300999885" sldId="17188"/>
            <ac:spMk id="7" creationId="{290D61B8-F780-1830-1E2D-BB4E23B347B5}"/>
          </ac:spMkLst>
        </pc:spChg>
        <pc:spChg chg="mod">
          <ac:chgData name="Anders Mayland Larsen" userId="ca57b77e-18e3-473f-b581-619968531566" providerId="ADAL" clId="{324850AB-2029-4A4A-B565-7E049B79E99F}" dt="2023-03-14T15:06:50.817" v="4398" actId="1076"/>
          <ac:spMkLst>
            <pc:docMk/>
            <pc:sldMk cId="300999885" sldId="17188"/>
            <ac:spMk id="9" creationId="{9842EFDF-502C-DB94-58EA-B7CB28627E46}"/>
          </ac:spMkLst>
        </pc:spChg>
        <pc:spChg chg="mod">
          <ac:chgData name="Anders Mayland Larsen" userId="ca57b77e-18e3-473f-b581-619968531566" providerId="ADAL" clId="{324850AB-2029-4A4A-B565-7E049B79E99F}" dt="2023-03-14T15:06:35.863" v="4397" actId="1076"/>
          <ac:spMkLst>
            <pc:docMk/>
            <pc:sldMk cId="300999885" sldId="17188"/>
            <ac:spMk id="10" creationId="{19E40374-C325-CDF0-BEE0-51FCD82CE182}"/>
          </ac:spMkLst>
        </pc:spChg>
        <pc:spChg chg="mod">
          <ac:chgData name="Anders Mayland Larsen" userId="ca57b77e-18e3-473f-b581-619968531566" providerId="ADAL" clId="{324850AB-2029-4A4A-B565-7E049B79E99F}" dt="2023-03-14T15:06:35.863" v="4397" actId="1076"/>
          <ac:spMkLst>
            <pc:docMk/>
            <pc:sldMk cId="300999885" sldId="17188"/>
            <ac:spMk id="13" creationId="{DC2CBB68-23ED-10D5-41BE-B4BE749EEEF2}"/>
          </ac:spMkLst>
        </pc:spChg>
        <pc:spChg chg="mod">
          <ac:chgData name="Anders Mayland Larsen" userId="ca57b77e-18e3-473f-b581-619968531566" providerId="ADAL" clId="{324850AB-2029-4A4A-B565-7E049B79E99F}" dt="2023-03-05T17:42:48.829" v="3466" actId="1035"/>
          <ac:spMkLst>
            <pc:docMk/>
            <pc:sldMk cId="300999885" sldId="17188"/>
            <ac:spMk id="15" creationId="{1215B9C3-2C86-E99C-1E35-BE7BD7550AE2}"/>
          </ac:spMkLst>
        </pc:spChg>
        <pc:spChg chg="mod">
          <ac:chgData name="Anders Mayland Larsen" userId="ca57b77e-18e3-473f-b581-619968531566" providerId="ADAL" clId="{324850AB-2029-4A4A-B565-7E049B79E99F}" dt="2023-03-05T17:42:48.829" v="3466" actId="1035"/>
          <ac:spMkLst>
            <pc:docMk/>
            <pc:sldMk cId="300999885" sldId="17188"/>
            <ac:spMk id="17" creationId="{391C5C10-E936-F10D-2D5D-811DEC476038}"/>
          </ac:spMkLst>
        </pc:spChg>
        <pc:spChg chg="add mod">
          <ac:chgData name="Anders Mayland Larsen" userId="ca57b77e-18e3-473f-b581-619968531566" providerId="ADAL" clId="{324850AB-2029-4A4A-B565-7E049B79E99F}" dt="2023-03-14T15:07:05.229" v="4401" actId="1076"/>
          <ac:spMkLst>
            <pc:docMk/>
            <pc:sldMk cId="300999885" sldId="17188"/>
            <ac:spMk id="21" creationId="{F838862B-9BC8-8B53-BE53-75A669486071}"/>
          </ac:spMkLst>
        </pc:spChg>
        <pc:spChg chg="add mod">
          <ac:chgData name="Anders Mayland Larsen" userId="ca57b77e-18e3-473f-b581-619968531566" providerId="ADAL" clId="{324850AB-2029-4A4A-B565-7E049B79E99F}" dt="2023-03-14T15:08:29.408" v="4419" actId="688"/>
          <ac:spMkLst>
            <pc:docMk/>
            <pc:sldMk cId="300999885" sldId="17188"/>
            <ac:spMk id="22" creationId="{B214FB09-0294-7B61-02AA-245681F25C1E}"/>
          </ac:spMkLst>
        </pc:spChg>
        <pc:spChg chg="add mod">
          <ac:chgData name="Anders Mayland Larsen" userId="ca57b77e-18e3-473f-b581-619968531566" providerId="ADAL" clId="{324850AB-2029-4A4A-B565-7E049B79E99F}" dt="2023-03-14T15:08:18.039" v="4416" actId="688"/>
          <ac:spMkLst>
            <pc:docMk/>
            <pc:sldMk cId="300999885" sldId="17188"/>
            <ac:spMk id="23" creationId="{25B8DD6F-71BF-F131-CFCF-76615BFC694D}"/>
          </ac:spMkLst>
        </pc:spChg>
        <pc:spChg chg="add mod">
          <ac:chgData name="Anders Mayland Larsen" userId="ca57b77e-18e3-473f-b581-619968531566" providerId="ADAL" clId="{324850AB-2029-4A4A-B565-7E049B79E99F}" dt="2023-03-14T15:08:41.153" v="4420" actId="1076"/>
          <ac:spMkLst>
            <pc:docMk/>
            <pc:sldMk cId="300999885" sldId="17188"/>
            <ac:spMk id="24" creationId="{50B21D62-D28D-3AF1-FB2B-11DA3EEEBF64}"/>
          </ac:spMkLst>
        </pc:spChg>
        <pc:picChg chg="mod">
          <ac:chgData name="Anders Mayland Larsen" userId="ca57b77e-18e3-473f-b581-619968531566" providerId="ADAL" clId="{324850AB-2029-4A4A-B565-7E049B79E99F}" dt="2023-03-05T17:42:48.829" v="3466" actId="1035"/>
          <ac:picMkLst>
            <pc:docMk/>
            <pc:sldMk cId="300999885" sldId="17188"/>
            <ac:picMk id="3" creationId="{39ACA1DB-3E62-7B21-8229-652B7C87D145}"/>
          </ac:picMkLst>
        </pc:picChg>
        <pc:picChg chg="mod">
          <ac:chgData name="Anders Mayland Larsen" userId="ca57b77e-18e3-473f-b581-619968531566" providerId="ADAL" clId="{324850AB-2029-4A4A-B565-7E049B79E99F}" dt="2023-03-14T15:06:35.863" v="4397" actId="1076"/>
          <ac:picMkLst>
            <pc:docMk/>
            <pc:sldMk cId="300999885" sldId="17188"/>
            <ac:picMk id="4" creationId="{8B5ADF79-AA1B-1B58-35CE-CB2F887FE2FD}"/>
          </ac:picMkLst>
        </pc:picChg>
        <pc:picChg chg="mod">
          <ac:chgData name="Anders Mayland Larsen" userId="ca57b77e-18e3-473f-b581-619968531566" providerId="ADAL" clId="{324850AB-2029-4A4A-B565-7E049B79E99F}" dt="2023-03-14T15:06:50.817" v="4398" actId="1076"/>
          <ac:picMkLst>
            <pc:docMk/>
            <pc:sldMk cId="300999885" sldId="17188"/>
            <ac:picMk id="8" creationId="{6FA56C99-673C-8E7F-F8A8-84A51F52C139}"/>
          </ac:picMkLst>
        </pc:picChg>
        <pc:cxnChg chg="add mod ord">
          <ac:chgData name="Anders Mayland Larsen" userId="ca57b77e-18e3-473f-b581-619968531566" providerId="ADAL" clId="{324850AB-2029-4A4A-B565-7E049B79E99F}" dt="2023-03-14T15:07:58.021" v="4410" actId="167"/>
          <ac:cxnSpMkLst>
            <pc:docMk/>
            <pc:sldMk cId="300999885" sldId="17188"/>
            <ac:cxnSpMk id="5" creationId="{4875F7A0-3D11-01A5-CE1D-612AEBDAB6DB}"/>
          </ac:cxnSpMkLst>
        </pc:cxnChg>
        <pc:cxnChg chg="add mod">
          <ac:chgData name="Anders Mayland Larsen" userId="ca57b77e-18e3-473f-b581-619968531566" providerId="ADAL" clId="{324850AB-2029-4A4A-B565-7E049B79E99F}" dt="2023-03-14T15:07:24.253" v="4404" actId="14100"/>
          <ac:cxnSpMkLst>
            <pc:docMk/>
            <pc:sldMk cId="300999885" sldId="17188"/>
            <ac:cxnSpMk id="6" creationId="{EF3ACA2B-6B4C-9E3D-DFE2-9BA1D5DDF90E}"/>
          </ac:cxnSpMkLst>
        </pc:cxnChg>
        <pc:cxnChg chg="add del mod">
          <ac:chgData name="Anders Mayland Larsen" userId="ca57b77e-18e3-473f-b581-619968531566" providerId="ADAL" clId="{324850AB-2029-4A4A-B565-7E049B79E99F}" dt="2023-03-05T17:44:05.445" v="3495" actId="478"/>
          <ac:cxnSpMkLst>
            <pc:docMk/>
            <pc:sldMk cId="300999885" sldId="17188"/>
            <ac:cxnSpMk id="16" creationId="{6EAF7497-B4CE-0643-5766-624EC60514E0}"/>
          </ac:cxnSpMkLst>
        </pc:cxnChg>
        <pc:cxnChg chg="add mod ord">
          <ac:chgData name="Anders Mayland Larsen" userId="ca57b77e-18e3-473f-b581-619968531566" providerId="ADAL" clId="{324850AB-2029-4A4A-B565-7E049B79E99F}" dt="2023-03-14T15:08:07.432" v="4413" actId="167"/>
          <ac:cxnSpMkLst>
            <pc:docMk/>
            <pc:sldMk cId="300999885" sldId="17188"/>
            <ac:cxnSpMk id="18" creationId="{ACE0E9BA-14D8-8556-723B-1E8BEBE4D12F}"/>
          </ac:cxnSpMkLst>
        </pc:cxnChg>
      </pc:sldChg>
      <pc:sldChg chg="add del">
        <pc:chgData name="Anders Mayland Larsen" userId="ca57b77e-18e3-473f-b581-619968531566" providerId="ADAL" clId="{324850AB-2029-4A4A-B565-7E049B79E99F}" dt="2023-03-13T10:13:09.589" v="4128" actId="2696"/>
        <pc:sldMkLst>
          <pc:docMk/>
          <pc:sldMk cId="1884310871" sldId="17189"/>
        </pc:sldMkLst>
      </pc:sldChg>
      <pc:sldChg chg="modSp add mod">
        <pc:chgData name="Anders Mayland Larsen" userId="ca57b77e-18e3-473f-b581-619968531566" providerId="ADAL" clId="{324850AB-2029-4A4A-B565-7E049B79E99F}" dt="2023-03-13T12:59:02.015" v="4311" actId="20577"/>
        <pc:sldMkLst>
          <pc:docMk/>
          <pc:sldMk cId="2410023039" sldId="17189"/>
        </pc:sldMkLst>
        <pc:spChg chg="mod">
          <ac:chgData name="Anders Mayland Larsen" userId="ca57b77e-18e3-473f-b581-619968531566" providerId="ADAL" clId="{324850AB-2029-4A4A-B565-7E049B79E99F}" dt="2023-03-13T12:59:02.015" v="4311" actId="20577"/>
          <ac:spMkLst>
            <pc:docMk/>
            <pc:sldMk cId="2410023039" sldId="17189"/>
            <ac:spMk id="11" creationId="{7DDB99E2-090A-4BE4-BFD9-F4E0E83C76CB}"/>
          </ac:spMkLst>
        </pc:spChg>
        <pc:graphicFrameChg chg="modGraphic">
          <ac:chgData name="Anders Mayland Larsen" userId="ca57b77e-18e3-473f-b581-619968531566" providerId="ADAL" clId="{324850AB-2029-4A4A-B565-7E049B79E99F}" dt="2023-03-13T10:15:12.821" v="4138" actId="113"/>
          <ac:graphicFrameMkLst>
            <pc:docMk/>
            <pc:sldMk cId="2410023039" sldId="17189"/>
            <ac:graphicFrameMk id="2" creationId="{F4D27566-7BAF-8986-FE6A-027B34984CBC}"/>
          </ac:graphicFrameMkLst>
        </pc:graphicFrameChg>
      </pc:sldChg>
      <pc:sldChg chg="delSp modSp add mod">
        <pc:chgData name="Anders Mayland Larsen" userId="ca57b77e-18e3-473f-b581-619968531566" providerId="ADAL" clId="{324850AB-2029-4A4A-B565-7E049B79E99F}" dt="2023-03-13T12:59:17.855" v="4312"/>
        <pc:sldMkLst>
          <pc:docMk/>
          <pc:sldMk cId="2301516281" sldId="17190"/>
        </pc:sldMkLst>
        <pc:spChg chg="del">
          <ac:chgData name="Anders Mayland Larsen" userId="ca57b77e-18e3-473f-b581-619968531566" providerId="ADAL" clId="{324850AB-2029-4A4A-B565-7E049B79E99F}" dt="2023-03-13T10:16:14.363" v="4142" actId="478"/>
          <ac:spMkLst>
            <pc:docMk/>
            <pc:sldMk cId="2301516281" sldId="17190"/>
            <ac:spMk id="4" creationId="{B77F1097-B67D-F96D-F766-832BC8AEDD15}"/>
          </ac:spMkLst>
        </pc:spChg>
        <pc:spChg chg="mod">
          <ac:chgData name="Anders Mayland Larsen" userId="ca57b77e-18e3-473f-b581-619968531566" providerId="ADAL" clId="{324850AB-2029-4A4A-B565-7E049B79E99F}" dt="2023-03-13T12:59:17.855" v="4312"/>
          <ac:spMkLst>
            <pc:docMk/>
            <pc:sldMk cId="2301516281" sldId="17190"/>
            <ac:spMk id="11" creationId="{7DDB99E2-090A-4BE4-BFD9-F4E0E83C76CB}"/>
          </ac:spMkLst>
        </pc:spChg>
        <pc:graphicFrameChg chg="mod modGraphic">
          <ac:chgData name="Anders Mayland Larsen" userId="ca57b77e-18e3-473f-b581-619968531566" providerId="ADAL" clId="{324850AB-2029-4A4A-B565-7E049B79E99F}" dt="2023-03-13T10:16:01.196" v="4141" actId="207"/>
          <ac:graphicFrameMkLst>
            <pc:docMk/>
            <pc:sldMk cId="2301516281" sldId="17190"/>
            <ac:graphicFrameMk id="2" creationId="{F4D27566-7BAF-8986-FE6A-027B34984CBC}"/>
          </ac:graphicFrameMkLst>
        </pc:graphicFrameChg>
      </pc:sldChg>
      <pc:sldChg chg="modSp add mod">
        <pc:chgData name="Anders Mayland Larsen" userId="ca57b77e-18e3-473f-b581-619968531566" providerId="ADAL" clId="{324850AB-2029-4A4A-B565-7E049B79E99F}" dt="2023-03-13T12:59:22.886" v="4313"/>
        <pc:sldMkLst>
          <pc:docMk/>
          <pc:sldMk cId="2590059928" sldId="17191"/>
        </pc:sldMkLst>
        <pc:spChg chg="mod">
          <ac:chgData name="Anders Mayland Larsen" userId="ca57b77e-18e3-473f-b581-619968531566" providerId="ADAL" clId="{324850AB-2029-4A4A-B565-7E049B79E99F}" dt="2023-03-13T12:59:22.886" v="4313"/>
          <ac:spMkLst>
            <pc:docMk/>
            <pc:sldMk cId="2590059928" sldId="17191"/>
            <ac:spMk id="11" creationId="{7DDB99E2-090A-4BE4-BFD9-F4E0E83C76CB}"/>
          </ac:spMkLst>
        </pc:spChg>
        <pc:graphicFrameChg chg="mod modGraphic">
          <ac:chgData name="Anders Mayland Larsen" userId="ca57b77e-18e3-473f-b581-619968531566" providerId="ADAL" clId="{324850AB-2029-4A4A-B565-7E049B79E99F}" dt="2023-03-13T10:16:45.222" v="4145" actId="207"/>
          <ac:graphicFrameMkLst>
            <pc:docMk/>
            <pc:sldMk cId="2590059928" sldId="17191"/>
            <ac:graphicFrameMk id="2" creationId="{F4D27566-7BAF-8986-FE6A-027B34984CBC}"/>
          </ac:graphicFrameMkLst>
        </pc:graphicFrameChg>
      </pc:sldChg>
      <pc:sldChg chg="modSp add mod">
        <pc:chgData name="Anders Mayland Larsen" userId="ca57b77e-18e3-473f-b581-619968531566" providerId="ADAL" clId="{324850AB-2029-4A4A-B565-7E049B79E99F}" dt="2023-03-13T12:59:26.516" v="4314"/>
        <pc:sldMkLst>
          <pc:docMk/>
          <pc:sldMk cId="3293541189" sldId="17192"/>
        </pc:sldMkLst>
        <pc:spChg chg="mod">
          <ac:chgData name="Anders Mayland Larsen" userId="ca57b77e-18e3-473f-b581-619968531566" providerId="ADAL" clId="{324850AB-2029-4A4A-B565-7E049B79E99F}" dt="2023-03-13T12:59:26.516" v="4314"/>
          <ac:spMkLst>
            <pc:docMk/>
            <pc:sldMk cId="3293541189" sldId="17192"/>
            <ac:spMk id="11" creationId="{7DDB99E2-090A-4BE4-BFD9-F4E0E83C76CB}"/>
          </ac:spMkLst>
        </pc:spChg>
        <pc:graphicFrameChg chg="mod modGraphic">
          <ac:chgData name="Anders Mayland Larsen" userId="ca57b77e-18e3-473f-b581-619968531566" providerId="ADAL" clId="{324850AB-2029-4A4A-B565-7E049B79E99F}" dt="2023-03-13T10:17:16" v="4148" actId="207"/>
          <ac:graphicFrameMkLst>
            <pc:docMk/>
            <pc:sldMk cId="3293541189" sldId="17192"/>
            <ac:graphicFrameMk id="2" creationId="{F4D27566-7BAF-8986-FE6A-027B34984CBC}"/>
          </ac:graphicFrameMkLst>
        </pc:graphicFrameChg>
      </pc:sldChg>
      <pc:sldChg chg="modSp add mod">
        <pc:chgData name="Anders Mayland Larsen" userId="ca57b77e-18e3-473f-b581-619968531566" providerId="ADAL" clId="{324850AB-2029-4A4A-B565-7E049B79E99F}" dt="2023-03-13T12:59:28.998" v="4315"/>
        <pc:sldMkLst>
          <pc:docMk/>
          <pc:sldMk cId="3912115927" sldId="17193"/>
        </pc:sldMkLst>
        <pc:spChg chg="mod">
          <ac:chgData name="Anders Mayland Larsen" userId="ca57b77e-18e3-473f-b581-619968531566" providerId="ADAL" clId="{324850AB-2029-4A4A-B565-7E049B79E99F}" dt="2023-03-13T12:59:28.998" v="4315"/>
          <ac:spMkLst>
            <pc:docMk/>
            <pc:sldMk cId="3912115927" sldId="17193"/>
            <ac:spMk id="11" creationId="{7DDB99E2-090A-4BE4-BFD9-F4E0E83C76CB}"/>
          </ac:spMkLst>
        </pc:spChg>
        <pc:graphicFrameChg chg="mod modGraphic">
          <ac:chgData name="Anders Mayland Larsen" userId="ca57b77e-18e3-473f-b581-619968531566" providerId="ADAL" clId="{324850AB-2029-4A4A-B565-7E049B79E99F}" dt="2023-03-13T10:18:05.592" v="4151" actId="207"/>
          <ac:graphicFrameMkLst>
            <pc:docMk/>
            <pc:sldMk cId="3912115927" sldId="17193"/>
            <ac:graphicFrameMk id="2" creationId="{F4D27566-7BAF-8986-FE6A-027B34984CBC}"/>
          </ac:graphicFrameMkLst>
        </pc:graphicFrameChg>
      </pc:sldChg>
      <pc:sldChg chg="addSp delSp modSp add del mod ord">
        <pc:chgData name="Anders Mayland Larsen" userId="ca57b77e-18e3-473f-b581-619968531566" providerId="ADAL" clId="{324850AB-2029-4A4A-B565-7E049B79E99F}" dt="2023-03-20T08:56:12.187" v="4789" actId="2696"/>
        <pc:sldMkLst>
          <pc:docMk/>
          <pc:sldMk cId="3122843250" sldId="17194"/>
        </pc:sldMkLst>
        <pc:spChg chg="mod">
          <ac:chgData name="Anders Mayland Larsen" userId="ca57b77e-18e3-473f-b581-619968531566" providerId="ADAL" clId="{324850AB-2029-4A4A-B565-7E049B79E99F}" dt="2023-03-13T10:38:20.983" v="4195" actId="14100"/>
          <ac:spMkLst>
            <pc:docMk/>
            <pc:sldMk cId="3122843250" sldId="17194"/>
            <ac:spMk id="2" creationId="{6C56F08C-C7E8-A83D-CE75-CDD2C36DCA42}"/>
          </ac:spMkLst>
        </pc:spChg>
        <pc:spChg chg="del">
          <ac:chgData name="Anders Mayland Larsen" userId="ca57b77e-18e3-473f-b581-619968531566" providerId="ADAL" clId="{324850AB-2029-4A4A-B565-7E049B79E99F}" dt="2023-03-13T10:37:39.733" v="4170" actId="478"/>
          <ac:spMkLst>
            <pc:docMk/>
            <pc:sldMk cId="3122843250" sldId="17194"/>
            <ac:spMk id="4" creationId="{5C766A6E-26ED-AE3A-0EE9-6C893633E8EE}"/>
          </ac:spMkLst>
        </pc:spChg>
        <pc:spChg chg="add del mod">
          <ac:chgData name="Anders Mayland Larsen" userId="ca57b77e-18e3-473f-b581-619968531566" providerId="ADAL" clId="{324850AB-2029-4A4A-B565-7E049B79E99F}" dt="2023-03-13T10:38:13.573" v="4192" actId="478"/>
          <ac:spMkLst>
            <pc:docMk/>
            <pc:sldMk cId="3122843250" sldId="17194"/>
            <ac:spMk id="5" creationId="{277BCA6E-F95C-D3CA-B1C0-D347A7E1077B}"/>
          </ac:spMkLst>
        </pc:spChg>
        <pc:spChg chg="del">
          <ac:chgData name="Anders Mayland Larsen" userId="ca57b77e-18e3-473f-b581-619968531566" providerId="ADAL" clId="{324850AB-2029-4A4A-B565-7E049B79E99F}" dt="2023-03-13T10:37:41.760" v="4171" actId="478"/>
          <ac:spMkLst>
            <pc:docMk/>
            <pc:sldMk cId="3122843250" sldId="17194"/>
            <ac:spMk id="11" creationId="{7DDB99E2-090A-4BE4-BFD9-F4E0E83C76CB}"/>
          </ac:spMkLst>
        </pc:spChg>
      </pc:sldChg>
      <pc:sldChg chg="addSp delSp modSp add mod">
        <pc:chgData name="Anders Mayland Larsen" userId="ca57b77e-18e3-473f-b581-619968531566" providerId="ADAL" clId="{324850AB-2029-4A4A-B565-7E049B79E99F}" dt="2023-03-15T20:06:52.590" v="4462" actId="1035"/>
        <pc:sldMkLst>
          <pc:docMk/>
          <pc:sldMk cId="245270991" sldId="17195"/>
        </pc:sldMkLst>
        <pc:spChg chg="mod">
          <ac:chgData name="Anders Mayland Larsen" userId="ca57b77e-18e3-473f-b581-619968531566" providerId="ADAL" clId="{324850AB-2029-4A4A-B565-7E049B79E99F}" dt="2023-03-13T12:58:44.719" v="4299"/>
          <ac:spMkLst>
            <pc:docMk/>
            <pc:sldMk cId="245270991" sldId="17195"/>
            <ac:spMk id="11" creationId="{7DDB99E2-090A-4BE4-BFD9-F4E0E83C76CB}"/>
          </ac:spMkLst>
        </pc:spChg>
        <pc:graphicFrameChg chg="add del mod modGraphic">
          <ac:chgData name="Anders Mayland Larsen" userId="ca57b77e-18e3-473f-b581-619968531566" providerId="ADAL" clId="{324850AB-2029-4A4A-B565-7E049B79E99F}" dt="2023-03-15T20:06:52.590" v="4462" actId="1035"/>
          <ac:graphicFrameMkLst>
            <pc:docMk/>
            <pc:sldMk cId="245270991" sldId="17195"/>
            <ac:graphicFrameMk id="2" creationId="{F4D27566-7BAF-8986-FE6A-027B34984CBC}"/>
          </ac:graphicFrameMkLst>
        </pc:graphicFrameChg>
      </pc:sldChg>
      <pc:sldChg chg="add del">
        <pc:chgData name="Anders Mayland Larsen" userId="ca57b77e-18e3-473f-b581-619968531566" providerId="ADAL" clId="{324850AB-2029-4A4A-B565-7E049B79E99F}" dt="2023-03-13T10:49:36.391" v="4203" actId="2696"/>
        <pc:sldMkLst>
          <pc:docMk/>
          <pc:sldMk cId="2189042111" sldId="17196"/>
        </pc:sldMkLst>
      </pc:sldChg>
      <pc:sldChg chg="addSp delSp modSp add mod">
        <pc:chgData name="Anders Mayland Larsen" userId="ca57b77e-18e3-473f-b581-619968531566" providerId="ADAL" clId="{324850AB-2029-4A4A-B565-7E049B79E99F}" dt="2023-03-14T15:04:33.023" v="4389" actId="692"/>
        <pc:sldMkLst>
          <pc:docMk/>
          <pc:sldMk cId="4102203205" sldId="17196"/>
        </pc:sldMkLst>
        <pc:spChg chg="add mod">
          <ac:chgData name="Anders Mayland Larsen" userId="ca57b77e-18e3-473f-b581-619968531566" providerId="ADAL" clId="{324850AB-2029-4A4A-B565-7E049B79E99F}" dt="2023-03-14T15:00:45.476" v="4340"/>
          <ac:spMkLst>
            <pc:docMk/>
            <pc:sldMk cId="4102203205" sldId="17196"/>
            <ac:spMk id="2" creationId="{451D493B-5D71-7105-EA64-DCA4925FAFC1}"/>
          </ac:spMkLst>
        </pc:spChg>
        <pc:spChg chg="del">
          <ac:chgData name="Anders Mayland Larsen" userId="ca57b77e-18e3-473f-b581-619968531566" providerId="ADAL" clId="{324850AB-2029-4A4A-B565-7E049B79E99F}" dt="2023-03-14T15:00:45.248" v="4339" actId="478"/>
          <ac:spMkLst>
            <pc:docMk/>
            <pc:sldMk cId="4102203205" sldId="17196"/>
            <ac:spMk id="4" creationId="{B77F1097-B67D-F96D-F766-832BC8AEDD15}"/>
          </ac:spMkLst>
        </pc:spChg>
        <pc:spChg chg="del">
          <ac:chgData name="Anders Mayland Larsen" userId="ca57b77e-18e3-473f-b581-619968531566" providerId="ADAL" clId="{324850AB-2029-4A4A-B565-7E049B79E99F}" dt="2023-03-14T15:00:54.519" v="4344" actId="478"/>
          <ac:spMkLst>
            <pc:docMk/>
            <pc:sldMk cId="4102203205" sldId="17196"/>
            <ac:spMk id="10" creationId="{82CF42C7-952E-1791-8ED1-9C219C7FD48E}"/>
          </ac:spMkLst>
        </pc:spChg>
        <pc:spChg chg="mod">
          <ac:chgData name="Anders Mayland Larsen" userId="ca57b77e-18e3-473f-b581-619968531566" providerId="ADAL" clId="{324850AB-2029-4A4A-B565-7E049B79E99F}" dt="2023-03-14T15:02:29.892" v="4357" actId="108"/>
          <ac:spMkLst>
            <pc:docMk/>
            <pc:sldMk cId="4102203205" sldId="17196"/>
            <ac:spMk id="11" creationId="{7DDB99E2-090A-4BE4-BFD9-F4E0E83C76CB}"/>
          </ac:spMkLst>
        </pc:spChg>
        <pc:spChg chg="del">
          <ac:chgData name="Anders Mayland Larsen" userId="ca57b77e-18e3-473f-b581-619968531566" providerId="ADAL" clId="{324850AB-2029-4A4A-B565-7E049B79E99F}" dt="2023-03-14T15:01:00.215" v="4347" actId="478"/>
          <ac:spMkLst>
            <pc:docMk/>
            <pc:sldMk cId="4102203205" sldId="17196"/>
            <ac:spMk id="14" creationId="{C8CE797F-7297-BBAC-6CCF-5D776087564D}"/>
          </ac:spMkLst>
        </pc:spChg>
        <pc:spChg chg="del">
          <ac:chgData name="Anders Mayland Larsen" userId="ca57b77e-18e3-473f-b581-619968531566" providerId="ADAL" clId="{324850AB-2029-4A4A-B565-7E049B79E99F}" dt="2023-03-14T15:00:57.046" v="4345" actId="478"/>
          <ac:spMkLst>
            <pc:docMk/>
            <pc:sldMk cId="4102203205" sldId="17196"/>
            <ac:spMk id="26" creationId="{313C8E09-A089-384E-1FD6-80DC8EFEE654}"/>
          </ac:spMkLst>
        </pc:spChg>
        <pc:spChg chg="del">
          <ac:chgData name="Anders Mayland Larsen" userId="ca57b77e-18e3-473f-b581-619968531566" providerId="ADAL" clId="{324850AB-2029-4A4A-B565-7E049B79E99F}" dt="2023-03-14T15:01:00.215" v="4347" actId="478"/>
          <ac:spMkLst>
            <pc:docMk/>
            <pc:sldMk cId="4102203205" sldId="17196"/>
            <ac:spMk id="32" creationId="{82263AE0-28FC-9C33-8F11-41342547A75A}"/>
          </ac:spMkLst>
        </pc:spChg>
        <pc:spChg chg="del">
          <ac:chgData name="Anders Mayland Larsen" userId="ca57b77e-18e3-473f-b581-619968531566" providerId="ADAL" clId="{324850AB-2029-4A4A-B565-7E049B79E99F}" dt="2023-03-14T15:01:00.215" v="4347" actId="478"/>
          <ac:spMkLst>
            <pc:docMk/>
            <pc:sldMk cId="4102203205" sldId="17196"/>
            <ac:spMk id="33" creationId="{1940E308-8E99-E184-BDCE-13661E3B7175}"/>
          </ac:spMkLst>
        </pc:spChg>
        <pc:spChg chg="del">
          <ac:chgData name="Anders Mayland Larsen" userId="ca57b77e-18e3-473f-b581-619968531566" providerId="ADAL" clId="{324850AB-2029-4A4A-B565-7E049B79E99F}" dt="2023-03-14T15:01:00.215" v="4347" actId="478"/>
          <ac:spMkLst>
            <pc:docMk/>
            <pc:sldMk cId="4102203205" sldId="17196"/>
            <ac:spMk id="38" creationId="{9EB79623-54B2-76F2-950F-4F0898262CC9}"/>
          </ac:spMkLst>
        </pc:spChg>
        <pc:picChg chg="del">
          <ac:chgData name="Anders Mayland Larsen" userId="ca57b77e-18e3-473f-b581-619968531566" providerId="ADAL" clId="{324850AB-2029-4A4A-B565-7E049B79E99F}" dt="2023-03-14T15:00:53.646" v="4343" actId="478"/>
          <ac:picMkLst>
            <pc:docMk/>
            <pc:sldMk cId="4102203205" sldId="17196"/>
            <ac:picMk id="25" creationId="{418D6C3B-68C8-70A6-916A-B749DF8461C3}"/>
          </ac:picMkLst>
        </pc:picChg>
        <pc:picChg chg="del">
          <ac:chgData name="Anders Mayland Larsen" userId="ca57b77e-18e3-473f-b581-619968531566" providerId="ADAL" clId="{324850AB-2029-4A4A-B565-7E049B79E99F}" dt="2023-03-14T15:00:57.046" v="4345" actId="478"/>
          <ac:picMkLst>
            <pc:docMk/>
            <pc:sldMk cId="4102203205" sldId="17196"/>
            <ac:picMk id="28" creationId="{6AD5B313-9487-7351-1FAE-5E8128128A0C}"/>
          </ac:picMkLst>
        </pc:picChg>
        <pc:picChg chg="del">
          <ac:chgData name="Anders Mayland Larsen" userId="ca57b77e-18e3-473f-b581-619968531566" providerId="ADAL" clId="{324850AB-2029-4A4A-B565-7E049B79E99F}" dt="2023-03-14T15:00:57.046" v="4345" actId="478"/>
          <ac:picMkLst>
            <pc:docMk/>
            <pc:sldMk cId="4102203205" sldId="17196"/>
            <ac:picMk id="29" creationId="{10B7EC8C-5C2C-0DAB-7654-F0D3A35770B3}"/>
          </ac:picMkLst>
        </pc:picChg>
        <pc:picChg chg="del">
          <ac:chgData name="Anders Mayland Larsen" userId="ca57b77e-18e3-473f-b581-619968531566" providerId="ADAL" clId="{324850AB-2029-4A4A-B565-7E049B79E99F}" dt="2023-03-14T15:01:00.215" v="4347" actId="478"/>
          <ac:picMkLst>
            <pc:docMk/>
            <pc:sldMk cId="4102203205" sldId="17196"/>
            <ac:picMk id="31" creationId="{59AD5E4F-CCFB-55FF-AF82-DE6E75E551E8}"/>
          </ac:picMkLst>
        </pc:picChg>
        <pc:picChg chg="del">
          <ac:chgData name="Anders Mayland Larsen" userId="ca57b77e-18e3-473f-b581-619968531566" providerId="ADAL" clId="{324850AB-2029-4A4A-B565-7E049B79E99F}" dt="2023-03-14T15:01:00.215" v="4347" actId="478"/>
          <ac:picMkLst>
            <pc:docMk/>
            <pc:sldMk cId="4102203205" sldId="17196"/>
            <ac:picMk id="35" creationId="{1B7D06E6-E0BB-05A0-F6BD-1FA9B9B73C3D}"/>
          </ac:picMkLst>
        </pc:picChg>
        <pc:picChg chg="del">
          <ac:chgData name="Anders Mayland Larsen" userId="ca57b77e-18e3-473f-b581-619968531566" providerId="ADAL" clId="{324850AB-2029-4A4A-B565-7E049B79E99F}" dt="2023-03-14T15:01:00.215" v="4347" actId="478"/>
          <ac:picMkLst>
            <pc:docMk/>
            <pc:sldMk cId="4102203205" sldId="17196"/>
            <ac:picMk id="37" creationId="{460684B9-5F40-F17D-CAC7-BA77A7CBE5E3}"/>
          </ac:picMkLst>
        </pc:picChg>
        <pc:cxnChg chg="mod">
          <ac:chgData name="Anders Mayland Larsen" userId="ca57b77e-18e3-473f-b581-619968531566" providerId="ADAL" clId="{324850AB-2029-4A4A-B565-7E049B79E99F}" dt="2023-03-14T15:04:33.023" v="4389" actId="692"/>
          <ac:cxnSpMkLst>
            <pc:docMk/>
            <pc:sldMk cId="4102203205" sldId="17196"/>
            <ac:cxnSpMk id="8" creationId="{A22C7F53-14C1-3D54-AE90-16E26FA6D854}"/>
          </ac:cxnSpMkLst>
        </pc:cxnChg>
        <pc:cxnChg chg="del">
          <ac:chgData name="Anders Mayland Larsen" userId="ca57b77e-18e3-473f-b581-619968531566" providerId="ADAL" clId="{324850AB-2029-4A4A-B565-7E049B79E99F}" dt="2023-03-14T15:00:57.762" v="4346" actId="478"/>
          <ac:cxnSpMkLst>
            <pc:docMk/>
            <pc:sldMk cId="4102203205" sldId="17196"/>
            <ac:cxnSpMk id="12" creationId="{266DEB6B-B5CC-8BA7-B5A7-511FD143182F}"/>
          </ac:cxnSpMkLst>
        </pc:cxnChg>
        <pc:cxnChg chg="del">
          <ac:chgData name="Anders Mayland Larsen" userId="ca57b77e-18e3-473f-b581-619968531566" providerId="ADAL" clId="{324850AB-2029-4A4A-B565-7E049B79E99F}" dt="2023-03-14T15:01:00.215" v="4347" actId="478"/>
          <ac:cxnSpMkLst>
            <pc:docMk/>
            <pc:sldMk cId="4102203205" sldId="17196"/>
            <ac:cxnSpMk id="15" creationId="{269AD0CE-6E9A-4D84-A9AA-7F54B3A78722}"/>
          </ac:cxnSpMkLst>
        </pc:cxnChg>
        <pc:cxnChg chg="del">
          <ac:chgData name="Anders Mayland Larsen" userId="ca57b77e-18e3-473f-b581-619968531566" providerId="ADAL" clId="{324850AB-2029-4A4A-B565-7E049B79E99F}" dt="2023-03-14T15:01:00.215" v="4347" actId="478"/>
          <ac:cxnSpMkLst>
            <pc:docMk/>
            <pc:sldMk cId="4102203205" sldId="17196"/>
            <ac:cxnSpMk id="20" creationId="{119D83D9-BADB-5983-EEC0-375AAC41D859}"/>
          </ac:cxnSpMkLst>
        </pc:cxnChg>
      </pc:sldChg>
      <pc:sldChg chg="addSp delSp modSp add mod">
        <pc:chgData name="Anders Mayland Larsen" userId="ca57b77e-18e3-473f-b581-619968531566" providerId="ADAL" clId="{324850AB-2029-4A4A-B565-7E049B79E99F}" dt="2023-03-20T08:50:25.054" v="4757" actId="692"/>
        <pc:sldMkLst>
          <pc:docMk/>
          <pc:sldMk cId="2566080941" sldId="17197"/>
        </pc:sldMkLst>
        <pc:spChg chg="add mod">
          <ac:chgData name="Anders Mayland Larsen" userId="ca57b77e-18e3-473f-b581-619968531566" providerId="ADAL" clId="{324850AB-2029-4A4A-B565-7E049B79E99F}" dt="2023-03-14T15:00:49.116" v="4342"/>
          <ac:spMkLst>
            <pc:docMk/>
            <pc:sldMk cId="2566080941" sldId="17197"/>
            <ac:spMk id="2" creationId="{544D2656-5703-DF26-E717-E94A7F2353A6}"/>
          </ac:spMkLst>
        </pc:spChg>
        <pc:spChg chg="del">
          <ac:chgData name="Anders Mayland Larsen" userId="ca57b77e-18e3-473f-b581-619968531566" providerId="ADAL" clId="{324850AB-2029-4A4A-B565-7E049B79E99F}" dt="2023-03-14T15:00:48.793" v="4341" actId="478"/>
          <ac:spMkLst>
            <pc:docMk/>
            <pc:sldMk cId="2566080941" sldId="17197"/>
            <ac:spMk id="4" creationId="{B77F1097-B67D-F96D-F766-832BC8AEDD15}"/>
          </ac:spMkLst>
        </pc:spChg>
        <pc:spChg chg="add del mod">
          <ac:chgData name="Anders Mayland Larsen" userId="ca57b77e-18e3-473f-b581-619968531566" providerId="ADAL" clId="{324850AB-2029-4A4A-B565-7E049B79E99F}" dt="2023-03-14T15:02:40.977" v="4361" actId="478"/>
          <ac:spMkLst>
            <pc:docMk/>
            <pc:sldMk cId="2566080941" sldId="17197"/>
            <ac:spMk id="5" creationId="{C29E183B-5C12-0AD0-2298-F61C7090FDE8}"/>
          </ac:spMkLst>
        </pc:spChg>
        <pc:spChg chg="add del mod">
          <ac:chgData name="Anders Mayland Larsen" userId="ca57b77e-18e3-473f-b581-619968531566" providerId="ADAL" clId="{324850AB-2029-4A4A-B565-7E049B79E99F}" dt="2023-03-14T15:02:39.568" v="4360"/>
          <ac:spMkLst>
            <pc:docMk/>
            <pc:sldMk cId="2566080941" sldId="17197"/>
            <ac:spMk id="6" creationId="{71E02A32-3113-75AB-6D04-8C14343483CB}"/>
          </ac:spMkLst>
        </pc:spChg>
        <pc:spChg chg="add mod">
          <ac:chgData name="Anders Mayland Larsen" userId="ca57b77e-18e3-473f-b581-619968531566" providerId="ADAL" clId="{324850AB-2029-4A4A-B565-7E049B79E99F}" dt="2023-03-14T15:02:41.189" v="4362"/>
          <ac:spMkLst>
            <pc:docMk/>
            <pc:sldMk cId="2566080941" sldId="17197"/>
            <ac:spMk id="7" creationId="{4D13224F-3BDF-0907-D142-2CA93AB59212}"/>
          </ac:spMkLst>
        </pc:spChg>
        <pc:spChg chg="del">
          <ac:chgData name="Anders Mayland Larsen" userId="ca57b77e-18e3-473f-b581-619968531566" providerId="ADAL" clId="{324850AB-2029-4A4A-B565-7E049B79E99F}" dt="2023-03-14T15:02:38.183" v="4358" actId="478"/>
          <ac:spMkLst>
            <pc:docMk/>
            <pc:sldMk cId="2566080941" sldId="17197"/>
            <ac:spMk id="11" creationId="{7DDB99E2-090A-4BE4-BFD9-F4E0E83C76CB}"/>
          </ac:spMkLst>
        </pc:spChg>
        <pc:spChg chg="del">
          <ac:chgData name="Anders Mayland Larsen" userId="ca57b77e-18e3-473f-b581-619968531566" providerId="ADAL" clId="{324850AB-2029-4A4A-B565-7E049B79E99F}" dt="2023-03-14T15:01:42.329" v="4349" actId="478"/>
          <ac:spMkLst>
            <pc:docMk/>
            <pc:sldMk cId="2566080941" sldId="17197"/>
            <ac:spMk id="14" creationId="{C8CE797F-7297-BBAC-6CCF-5D776087564D}"/>
          </ac:spMkLst>
        </pc:spChg>
        <pc:spChg chg="mod">
          <ac:chgData name="Anders Mayland Larsen" userId="ca57b77e-18e3-473f-b581-619968531566" providerId="ADAL" clId="{324850AB-2029-4A4A-B565-7E049B79E99F}" dt="2023-03-20T08:50:18.543" v="4756" actId="207"/>
          <ac:spMkLst>
            <pc:docMk/>
            <pc:sldMk cId="2566080941" sldId="17197"/>
            <ac:spMk id="21" creationId="{C142F3B9-C75E-289C-D13D-13E45C05C47D}"/>
          </ac:spMkLst>
        </pc:spChg>
        <pc:spChg chg="del">
          <ac:chgData name="Anders Mayland Larsen" userId="ca57b77e-18e3-473f-b581-619968531566" providerId="ADAL" clId="{324850AB-2029-4A4A-B565-7E049B79E99F}" dt="2023-03-14T15:01:47.641" v="4352" actId="478"/>
          <ac:spMkLst>
            <pc:docMk/>
            <pc:sldMk cId="2566080941" sldId="17197"/>
            <ac:spMk id="26" creationId="{313C8E09-A089-384E-1FD6-80DC8EFEE654}"/>
          </ac:spMkLst>
        </pc:spChg>
        <pc:spChg chg="del">
          <ac:chgData name="Anders Mayland Larsen" userId="ca57b77e-18e3-473f-b581-619968531566" providerId="ADAL" clId="{324850AB-2029-4A4A-B565-7E049B79E99F}" dt="2023-03-14T15:01:46.089" v="4351" actId="478"/>
          <ac:spMkLst>
            <pc:docMk/>
            <pc:sldMk cId="2566080941" sldId="17197"/>
            <ac:spMk id="32" creationId="{82263AE0-28FC-9C33-8F11-41342547A75A}"/>
          </ac:spMkLst>
        </pc:spChg>
        <pc:spChg chg="del">
          <ac:chgData name="Anders Mayland Larsen" userId="ca57b77e-18e3-473f-b581-619968531566" providerId="ADAL" clId="{324850AB-2029-4A4A-B565-7E049B79E99F}" dt="2023-03-14T15:01:42.329" v="4349" actId="478"/>
          <ac:spMkLst>
            <pc:docMk/>
            <pc:sldMk cId="2566080941" sldId="17197"/>
            <ac:spMk id="33" creationId="{1940E308-8E99-E184-BDCE-13661E3B7175}"/>
          </ac:spMkLst>
        </pc:spChg>
        <pc:spChg chg="del">
          <ac:chgData name="Anders Mayland Larsen" userId="ca57b77e-18e3-473f-b581-619968531566" providerId="ADAL" clId="{324850AB-2029-4A4A-B565-7E049B79E99F}" dt="2023-03-14T15:01:42.329" v="4349" actId="478"/>
          <ac:spMkLst>
            <pc:docMk/>
            <pc:sldMk cId="2566080941" sldId="17197"/>
            <ac:spMk id="38" creationId="{9EB79623-54B2-76F2-950F-4F0898262CC9}"/>
          </ac:spMkLst>
        </pc:spChg>
        <pc:picChg chg="del">
          <ac:chgData name="Anders Mayland Larsen" userId="ca57b77e-18e3-473f-b581-619968531566" providerId="ADAL" clId="{324850AB-2029-4A4A-B565-7E049B79E99F}" dt="2023-03-14T15:01:42.329" v="4349" actId="478"/>
          <ac:picMkLst>
            <pc:docMk/>
            <pc:sldMk cId="2566080941" sldId="17197"/>
            <ac:picMk id="28" creationId="{6AD5B313-9487-7351-1FAE-5E8128128A0C}"/>
          </ac:picMkLst>
        </pc:picChg>
        <pc:picChg chg="del">
          <ac:chgData name="Anders Mayland Larsen" userId="ca57b77e-18e3-473f-b581-619968531566" providerId="ADAL" clId="{324850AB-2029-4A4A-B565-7E049B79E99F}" dt="2023-03-14T15:01:42.329" v="4349" actId="478"/>
          <ac:picMkLst>
            <pc:docMk/>
            <pc:sldMk cId="2566080941" sldId="17197"/>
            <ac:picMk id="29" creationId="{10B7EC8C-5C2C-0DAB-7654-F0D3A35770B3}"/>
          </ac:picMkLst>
        </pc:picChg>
        <pc:picChg chg="del">
          <ac:chgData name="Anders Mayland Larsen" userId="ca57b77e-18e3-473f-b581-619968531566" providerId="ADAL" clId="{324850AB-2029-4A4A-B565-7E049B79E99F}" dt="2023-03-14T15:01:43.542" v="4350" actId="478"/>
          <ac:picMkLst>
            <pc:docMk/>
            <pc:sldMk cId="2566080941" sldId="17197"/>
            <ac:picMk id="31" creationId="{59AD5E4F-CCFB-55FF-AF82-DE6E75E551E8}"/>
          </ac:picMkLst>
        </pc:picChg>
        <pc:picChg chg="del">
          <ac:chgData name="Anders Mayland Larsen" userId="ca57b77e-18e3-473f-b581-619968531566" providerId="ADAL" clId="{324850AB-2029-4A4A-B565-7E049B79E99F}" dt="2023-03-14T15:01:42.329" v="4349" actId="478"/>
          <ac:picMkLst>
            <pc:docMk/>
            <pc:sldMk cId="2566080941" sldId="17197"/>
            <ac:picMk id="35" creationId="{1B7D06E6-E0BB-05A0-F6BD-1FA9B9B73C3D}"/>
          </ac:picMkLst>
        </pc:picChg>
        <pc:picChg chg="del">
          <ac:chgData name="Anders Mayland Larsen" userId="ca57b77e-18e3-473f-b581-619968531566" providerId="ADAL" clId="{324850AB-2029-4A4A-B565-7E049B79E99F}" dt="2023-03-14T15:01:42.329" v="4349" actId="478"/>
          <ac:picMkLst>
            <pc:docMk/>
            <pc:sldMk cId="2566080941" sldId="17197"/>
            <ac:picMk id="37" creationId="{460684B9-5F40-F17D-CAC7-BA77A7CBE5E3}"/>
          </ac:picMkLst>
        </pc:picChg>
        <pc:cxnChg chg="mod">
          <ac:chgData name="Anders Mayland Larsen" userId="ca57b77e-18e3-473f-b581-619968531566" providerId="ADAL" clId="{324850AB-2029-4A4A-B565-7E049B79E99F}" dt="2023-03-20T08:50:25.054" v="4757" actId="692"/>
          <ac:cxnSpMkLst>
            <pc:docMk/>
            <pc:sldMk cId="2566080941" sldId="17197"/>
            <ac:cxnSpMk id="8" creationId="{A22C7F53-14C1-3D54-AE90-16E26FA6D854}"/>
          </ac:cxnSpMkLst>
        </pc:cxnChg>
        <pc:cxnChg chg="del">
          <ac:chgData name="Anders Mayland Larsen" userId="ca57b77e-18e3-473f-b581-619968531566" providerId="ADAL" clId="{324850AB-2029-4A4A-B565-7E049B79E99F}" dt="2023-03-14T15:01:48.712" v="4353" actId="478"/>
          <ac:cxnSpMkLst>
            <pc:docMk/>
            <pc:sldMk cId="2566080941" sldId="17197"/>
            <ac:cxnSpMk id="12" creationId="{266DEB6B-B5CC-8BA7-B5A7-511FD143182F}"/>
          </ac:cxnSpMkLst>
        </pc:cxnChg>
        <pc:cxnChg chg="del">
          <ac:chgData name="Anders Mayland Larsen" userId="ca57b77e-18e3-473f-b581-619968531566" providerId="ADAL" clId="{324850AB-2029-4A4A-B565-7E049B79E99F}" dt="2023-03-14T15:01:42.329" v="4349" actId="478"/>
          <ac:cxnSpMkLst>
            <pc:docMk/>
            <pc:sldMk cId="2566080941" sldId="17197"/>
            <ac:cxnSpMk id="15" creationId="{269AD0CE-6E9A-4D84-A9AA-7F54B3A78722}"/>
          </ac:cxnSpMkLst>
        </pc:cxnChg>
        <pc:cxnChg chg="del">
          <ac:chgData name="Anders Mayland Larsen" userId="ca57b77e-18e3-473f-b581-619968531566" providerId="ADAL" clId="{324850AB-2029-4A4A-B565-7E049B79E99F}" dt="2023-03-14T15:01:42.329" v="4349" actId="478"/>
          <ac:cxnSpMkLst>
            <pc:docMk/>
            <pc:sldMk cId="2566080941" sldId="17197"/>
            <ac:cxnSpMk id="20" creationId="{119D83D9-BADB-5983-EEC0-375AAC41D859}"/>
          </ac:cxnSpMkLst>
        </pc:cxnChg>
      </pc:sldChg>
      <pc:sldChg chg="addSp delSp modSp add mod">
        <pc:chgData name="Anders Mayland Larsen" userId="ca57b77e-18e3-473f-b581-619968531566" providerId="ADAL" clId="{324850AB-2029-4A4A-B565-7E049B79E99F}" dt="2023-03-20T08:50:47.050" v="4761" actId="207"/>
        <pc:sldMkLst>
          <pc:docMk/>
          <pc:sldMk cId="4097496382" sldId="17198"/>
        </pc:sldMkLst>
        <pc:spChg chg="add del mod">
          <ac:chgData name="Anders Mayland Larsen" userId="ca57b77e-18e3-473f-b581-619968531566" providerId="ADAL" clId="{324850AB-2029-4A4A-B565-7E049B79E99F}" dt="2023-03-14T15:02:49.377" v="4364" actId="478"/>
          <ac:spMkLst>
            <pc:docMk/>
            <pc:sldMk cId="4097496382" sldId="17198"/>
            <ac:spMk id="4" creationId="{F4B479DF-3F73-F84C-B73B-32013FFF34D1}"/>
          </ac:spMkLst>
        </pc:spChg>
        <pc:spChg chg="add mod">
          <ac:chgData name="Anders Mayland Larsen" userId="ca57b77e-18e3-473f-b581-619968531566" providerId="ADAL" clId="{324850AB-2029-4A4A-B565-7E049B79E99F}" dt="2023-03-14T15:02:49.638" v="4365"/>
          <ac:spMkLst>
            <pc:docMk/>
            <pc:sldMk cId="4097496382" sldId="17198"/>
            <ac:spMk id="5" creationId="{C836D09E-5EBB-3AC4-A556-B27294F7BC4C}"/>
          </ac:spMkLst>
        </pc:spChg>
        <pc:spChg chg="mod">
          <ac:chgData name="Anders Mayland Larsen" userId="ca57b77e-18e3-473f-b581-619968531566" providerId="ADAL" clId="{324850AB-2029-4A4A-B565-7E049B79E99F}" dt="2023-03-20T08:50:47.050" v="4761" actId="207"/>
          <ac:spMkLst>
            <pc:docMk/>
            <pc:sldMk cId="4097496382" sldId="17198"/>
            <ac:spMk id="10" creationId="{82CF42C7-952E-1791-8ED1-9C219C7FD48E}"/>
          </ac:spMkLst>
        </pc:spChg>
        <pc:spChg chg="del">
          <ac:chgData name="Anders Mayland Larsen" userId="ca57b77e-18e3-473f-b581-619968531566" providerId="ADAL" clId="{324850AB-2029-4A4A-B565-7E049B79E99F}" dt="2023-03-14T15:02:46.836" v="4363" actId="478"/>
          <ac:spMkLst>
            <pc:docMk/>
            <pc:sldMk cId="4097496382" sldId="17198"/>
            <ac:spMk id="11" creationId="{7DDB99E2-090A-4BE4-BFD9-F4E0E83C76CB}"/>
          </ac:spMkLst>
        </pc:spChg>
        <pc:spChg chg="add del">
          <ac:chgData name="Anders Mayland Larsen" userId="ca57b77e-18e3-473f-b581-619968531566" providerId="ADAL" clId="{324850AB-2029-4A4A-B565-7E049B79E99F}" dt="2023-03-14T15:03:01.579" v="4367" actId="478"/>
          <ac:spMkLst>
            <pc:docMk/>
            <pc:sldMk cId="4097496382" sldId="17198"/>
            <ac:spMk id="14" creationId="{C8CE797F-7297-BBAC-6CCF-5D776087564D}"/>
          </ac:spMkLst>
        </pc:spChg>
        <pc:spChg chg="mod">
          <ac:chgData name="Anders Mayland Larsen" userId="ca57b77e-18e3-473f-b581-619968531566" providerId="ADAL" clId="{324850AB-2029-4A4A-B565-7E049B79E99F}" dt="2023-03-20T08:50:33.938" v="4758" actId="207"/>
          <ac:spMkLst>
            <pc:docMk/>
            <pc:sldMk cId="4097496382" sldId="17198"/>
            <ac:spMk id="21" creationId="{C142F3B9-C75E-289C-D13D-13E45C05C47D}"/>
          </ac:spMkLst>
        </pc:spChg>
        <pc:spChg chg="del">
          <ac:chgData name="Anders Mayland Larsen" userId="ca57b77e-18e3-473f-b581-619968531566" providerId="ADAL" clId="{324850AB-2029-4A4A-B565-7E049B79E99F}" dt="2023-03-14T15:01:55.440" v="4354" actId="478"/>
          <ac:spMkLst>
            <pc:docMk/>
            <pc:sldMk cId="4097496382" sldId="17198"/>
            <ac:spMk id="32" creationId="{82263AE0-28FC-9C33-8F11-41342547A75A}"/>
          </ac:spMkLst>
        </pc:spChg>
        <pc:spChg chg="add del">
          <ac:chgData name="Anders Mayland Larsen" userId="ca57b77e-18e3-473f-b581-619968531566" providerId="ADAL" clId="{324850AB-2029-4A4A-B565-7E049B79E99F}" dt="2023-03-14T15:03:01.579" v="4367" actId="478"/>
          <ac:spMkLst>
            <pc:docMk/>
            <pc:sldMk cId="4097496382" sldId="17198"/>
            <ac:spMk id="33" creationId="{1940E308-8E99-E184-BDCE-13661E3B7175}"/>
          </ac:spMkLst>
        </pc:spChg>
        <pc:spChg chg="add del">
          <ac:chgData name="Anders Mayland Larsen" userId="ca57b77e-18e3-473f-b581-619968531566" providerId="ADAL" clId="{324850AB-2029-4A4A-B565-7E049B79E99F}" dt="2023-03-14T15:03:01.579" v="4367" actId="478"/>
          <ac:spMkLst>
            <pc:docMk/>
            <pc:sldMk cId="4097496382" sldId="17198"/>
            <ac:spMk id="38" creationId="{9EB79623-54B2-76F2-950F-4F0898262CC9}"/>
          </ac:spMkLst>
        </pc:spChg>
        <pc:picChg chg="mod">
          <ac:chgData name="Anders Mayland Larsen" userId="ca57b77e-18e3-473f-b581-619968531566" providerId="ADAL" clId="{324850AB-2029-4A4A-B565-7E049B79E99F}" dt="2023-03-20T08:50:41.581" v="4760" actId="207"/>
          <ac:picMkLst>
            <pc:docMk/>
            <pc:sldMk cId="4097496382" sldId="17198"/>
            <ac:picMk id="25" creationId="{418D6C3B-68C8-70A6-916A-B749DF8461C3}"/>
          </ac:picMkLst>
        </pc:picChg>
        <pc:picChg chg="add del">
          <ac:chgData name="Anders Mayland Larsen" userId="ca57b77e-18e3-473f-b581-619968531566" providerId="ADAL" clId="{324850AB-2029-4A4A-B565-7E049B79E99F}" dt="2023-03-14T15:03:01.579" v="4367" actId="478"/>
          <ac:picMkLst>
            <pc:docMk/>
            <pc:sldMk cId="4097496382" sldId="17198"/>
            <ac:picMk id="31" creationId="{59AD5E4F-CCFB-55FF-AF82-DE6E75E551E8}"/>
          </ac:picMkLst>
        </pc:picChg>
        <pc:picChg chg="add del">
          <ac:chgData name="Anders Mayland Larsen" userId="ca57b77e-18e3-473f-b581-619968531566" providerId="ADAL" clId="{324850AB-2029-4A4A-B565-7E049B79E99F}" dt="2023-03-14T15:03:01.579" v="4367" actId="478"/>
          <ac:picMkLst>
            <pc:docMk/>
            <pc:sldMk cId="4097496382" sldId="17198"/>
            <ac:picMk id="35" creationId="{1B7D06E6-E0BB-05A0-F6BD-1FA9B9B73C3D}"/>
          </ac:picMkLst>
        </pc:picChg>
        <pc:picChg chg="add del">
          <ac:chgData name="Anders Mayland Larsen" userId="ca57b77e-18e3-473f-b581-619968531566" providerId="ADAL" clId="{324850AB-2029-4A4A-B565-7E049B79E99F}" dt="2023-03-14T15:03:01.579" v="4367" actId="478"/>
          <ac:picMkLst>
            <pc:docMk/>
            <pc:sldMk cId="4097496382" sldId="17198"/>
            <ac:picMk id="37" creationId="{460684B9-5F40-F17D-CAC7-BA77A7CBE5E3}"/>
          </ac:picMkLst>
        </pc:picChg>
        <pc:cxnChg chg="mod">
          <ac:chgData name="Anders Mayland Larsen" userId="ca57b77e-18e3-473f-b581-619968531566" providerId="ADAL" clId="{324850AB-2029-4A4A-B565-7E049B79E99F}" dt="2023-03-20T08:50:36.921" v="4759" actId="692"/>
          <ac:cxnSpMkLst>
            <pc:docMk/>
            <pc:sldMk cId="4097496382" sldId="17198"/>
            <ac:cxnSpMk id="8" creationId="{A22C7F53-14C1-3D54-AE90-16E26FA6D854}"/>
          </ac:cxnSpMkLst>
        </pc:cxnChg>
        <pc:cxnChg chg="add del">
          <ac:chgData name="Anders Mayland Larsen" userId="ca57b77e-18e3-473f-b581-619968531566" providerId="ADAL" clId="{324850AB-2029-4A4A-B565-7E049B79E99F}" dt="2023-03-14T15:03:01.579" v="4367" actId="478"/>
          <ac:cxnSpMkLst>
            <pc:docMk/>
            <pc:sldMk cId="4097496382" sldId="17198"/>
            <ac:cxnSpMk id="15" creationId="{269AD0CE-6E9A-4D84-A9AA-7F54B3A78722}"/>
          </ac:cxnSpMkLst>
        </pc:cxnChg>
        <pc:cxnChg chg="add del">
          <ac:chgData name="Anders Mayland Larsen" userId="ca57b77e-18e3-473f-b581-619968531566" providerId="ADAL" clId="{324850AB-2029-4A4A-B565-7E049B79E99F}" dt="2023-03-14T15:03:01.579" v="4367" actId="478"/>
          <ac:cxnSpMkLst>
            <pc:docMk/>
            <pc:sldMk cId="4097496382" sldId="17198"/>
            <ac:cxnSpMk id="20" creationId="{119D83D9-BADB-5983-EEC0-375AAC41D859}"/>
          </ac:cxnSpMkLst>
        </pc:cxnChg>
      </pc:sldChg>
      <pc:sldChg chg="addSp delSp modSp add mod">
        <pc:chgData name="Anders Mayland Larsen" userId="ca57b77e-18e3-473f-b581-619968531566" providerId="ADAL" clId="{324850AB-2029-4A4A-B565-7E049B79E99F}" dt="2023-03-20T08:51:25.489" v="4766" actId="207"/>
        <pc:sldMkLst>
          <pc:docMk/>
          <pc:sldMk cId="1904867649" sldId="17199"/>
        </pc:sldMkLst>
        <pc:spChg chg="add mod">
          <ac:chgData name="Anders Mayland Larsen" userId="ca57b77e-18e3-473f-b581-619968531566" providerId="ADAL" clId="{324850AB-2029-4A4A-B565-7E049B79E99F}" dt="2023-03-14T15:03:33.463" v="4384" actId="1076"/>
          <ac:spMkLst>
            <pc:docMk/>
            <pc:sldMk cId="1904867649" sldId="17199"/>
            <ac:spMk id="3" creationId="{1E2A3C78-4328-5AAB-0DFF-643AD630824C}"/>
          </ac:spMkLst>
        </pc:spChg>
        <pc:spChg chg="mod">
          <ac:chgData name="Anders Mayland Larsen" userId="ca57b77e-18e3-473f-b581-619968531566" providerId="ADAL" clId="{324850AB-2029-4A4A-B565-7E049B79E99F}" dt="2023-03-20T08:51:12.635" v="4763" actId="207"/>
          <ac:spMkLst>
            <pc:docMk/>
            <pc:sldMk cId="1904867649" sldId="17199"/>
            <ac:spMk id="10" creationId="{82CF42C7-952E-1791-8ED1-9C219C7FD48E}"/>
          </ac:spMkLst>
        </pc:spChg>
        <pc:spChg chg="mod">
          <ac:chgData name="Anders Mayland Larsen" userId="ca57b77e-18e3-473f-b581-619968531566" providerId="ADAL" clId="{324850AB-2029-4A4A-B565-7E049B79E99F}" dt="2023-03-20T08:51:04.431" v="4762" actId="207"/>
          <ac:spMkLst>
            <pc:docMk/>
            <pc:sldMk cId="1904867649" sldId="17199"/>
            <ac:spMk id="21" creationId="{C142F3B9-C75E-289C-D13D-13E45C05C47D}"/>
          </ac:spMkLst>
        </pc:spChg>
        <pc:spChg chg="mod">
          <ac:chgData name="Anders Mayland Larsen" userId="ca57b77e-18e3-473f-b581-619968531566" providerId="ADAL" clId="{324850AB-2029-4A4A-B565-7E049B79E99F}" dt="2023-03-20T08:51:25.489" v="4766" actId="207"/>
          <ac:spMkLst>
            <pc:docMk/>
            <pc:sldMk cId="1904867649" sldId="17199"/>
            <ac:spMk id="26" creationId="{313C8E09-A089-384E-1FD6-80DC8EFEE654}"/>
          </ac:spMkLst>
        </pc:spChg>
        <pc:spChg chg="del">
          <ac:chgData name="Anders Mayland Larsen" userId="ca57b77e-18e3-473f-b581-619968531566" providerId="ADAL" clId="{324850AB-2029-4A4A-B565-7E049B79E99F}" dt="2023-03-14T15:03:47.533" v="4386" actId="478"/>
          <ac:spMkLst>
            <pc:docMk/>
            <pc:sldMk cId="1904867649" sldId="17199"/>
            <ac:spMk id="33" creationId="{1940E308-8E99-E184-BDCE-13661E3B7175}"/>
          </ac:spMkLst>
        </pc:spChg>
        <pc:spChg chg="del">
          <ac:chgData name="Anders Mayland Larsen" userId="ca57b77e-18e3-473f-b581-619968531566" providerId="ADAL" clId="{324850AB-2029-4A4A-B565-7E049B79E99F}" dt="2023-03-14T15:03:47.533" v="4386" actId="478"/>
          <ac:spMkLst>
            <pc:docMk/>
            <pc:sldMk cId="1904867649" sldId="17199"/>
            <ac:spMk id="38" creationId="{9EB79623-54B2-76F2-950F-4F0898262CC9}"/>
          </ac:spMkLst>
        </pc:spChg>
        <pc:picChg chg="mod">
          <ac:chgData name="Anders Mayland Larsen" userId="ca57b77e-18e3-473f-b581-619968531566" providerId="ADAL" clId="{324850AB-2029-4A4A-B565-7E049B79E99F}" dt="2023-03-20T08:51:12.635" v="4763" actId="207"/>
          <ac:picMkLst>
            <pc:docMk/>
            <pc:sldMk cId="1904867649" sldId="17199"/>
            <ac:picMk id="25" creationId="{418D6C3B-68C8-70A6-916A-B749DF8461C3}"/>
          </ac:picMkLst>
        </pc:picChg>
        <pc:picChg chg="mod">
          <ac:chgData name="Anders Mayland Larsen" userId="ca57b77e-18e3-473f-b581-619968531566" providerId="ADAL" clId="{324850AB-2029-4A4A-B565-7E049B79E99F}" dt="2023-03-20T08:51:12.635" v="4763" actId="207"/>
          <ac:picMkLst>
            <pc:docMk/>
            <pc:sldMk cId="1904867649" sldId="17199"/>
            <ac:picMk id="28" creationId="{6AD5B313-9487-7351-1FAE-5E8128128A0C}"/>
          </ac:picMkLst>
        </pc:picChg>
        <pc:picChg chg="mod">
          <ac:chgData name="Anders Mayland Larsen" userId="ca57b77e-18e3-473f-b581-619968531566" providerId="ADAL" clId="{324850AB-2029-4A4A-B565-7E049B79E99F}" dt="2023-03-20T08:51:12.635" v="4763" actId="207"/>
          <ac:picMkLst>
            <pc:docMk/>
            <pc:sldMk cId="1904867649" sldId="17199"/>
            <ac:picMk id="29" creationId="{10B7EC8C-5C2C-0DAB-7654-F0D3A35770B3}"/>
          </ac:picMkLst>
        </pc:picChg>
        <pc:picChg chg="del">
          <ac:chgData name="Anders Mayland Larsen" userId="ca57b77e-18e3-473f-b581-619968531566" providerId="ADAL" clId="{324850AB-2029-4A4A-B565-7E049B79E99F}" dt="2023-03-14T15:03:47.533" v="4386" actId="478"/>
          <ac:picMkLst>
            <pc:docMk/>
            <pc:sldMk cId="1904867649" sldId="17199"/>
            <ac:picMk id="35" creationId="{1B7D06E6-E0BB-05A0-F6BD-1FA9B9B73C3D}"/>
          </ac:picMkLst>
        </pc:picChg>
        <pc:picChg chg="del">
          <ac:chgData name="Anders Mayland Larsen" userId="ca57b77e-18e3-473f-b581-619968531566" providerId="ADAL" clId="{324850AB-2029-4A4A-B565-7E049B79E99F}" dt="2023-03-14T15:03:47.533" v="4386" actId="478"/>
          <ac:picMkLst>
            <pc:docMk/>
            <pc:sldMk cId="1904867649" sldId="17199"/>
            <ac:picMk id="37" creationId="{460684B9-5F40-F17D-CAC7-BA77A7CBE5E3}"/>
          </ac:picMkLst>
        </pc:picChg>
        <pc:cxnChg chg="mod">
          <ac:chgData name="Anders Mayland Larsen" userId="ca57b77e-18e3-473f-b581-619968531566" providerId="ADAL" clId="{324850AB-2029-4A4A-B565-7E049B79E99F}" dt="2023-03-20T08:51:22.006" v="4765" actId="692"/>
          <ac:cxnSpMkLst>
            <pc:docMk/>
            <pc:sldMk cId="1904867649" sldId="17199"/>
            <ac:cxnSpMk id="8" creationId="{A22C7F53-14C1-3D54-AE90-16E26FA6D854}"/>
          </ac:cxnSpMkLst>
        </pc:cxnChg>
        <pc:cxnChg chg="mod">
          <ac:chgData name="Anders Mayland Larsen" userId="ca57b77e-18e3-473f-b581-619968531566" providerId="ADAL" clId="{324850AB-2029-4A4A-B565-7E049B79E99F}" dt="2023-03-20T08:51:18.991" v="4764" actId="692"/>
          <ac:cxnSpMkLst>
            <pc:docMk/>
            <pc:sldMk cId="1904867649" sldId="17199"/>
            <ac:cxnSpMk id="12" creationId="{266DEB6B-B5CC-8BA7-B5A7-511FD143182F}"/>
          </ac:cxnSpMkLst>
        </pc:cxnChg>
        <pc:cxnChg chg="del">
          <ac:chgData name="Anders Mayland Larsen" userId="ca57b77e-18e3-473f-b581-619968531566" providerId="ADAL" clId="{324850AB-2029-4A4A-B565-7E049B79E99F}" dt="2023-03-14T15:03:50.079" v="4387" actId="478"/>
          <ac:cxnSpMkLst>
            <pc:docMk/>
            <pc:sldMk cId="1904867649" sldId="17199"/>
            <ac:cxnSpMk id="15" creationId="{269AD0CE-6E9A-4D84-A9AA-7F54B3A78722}"/>
          </ac:cxnSpMkLst>
        </pc:cxnChg>
        <pc:cxnChg chg="del">
          <ac:chgData name="Anders Mayland Larsen" userId="ca57b77e-18e3-473f-b581-619968531566" providerId="ADAL" clId="{324850AB-2029-4A4A-B565-7E049B79E99F}" dt="2023-03-14T15:03:47.533" v="4386" actId="478"/>
          <ac:cxnSpMkLst>
            <pc:docMk/>
            <pc:sldMk cId="1904867649" sldId="17199"/>
            <ac:cxnSpMk id="20" creationId="{119D83D9-BADB-5983-EEC0-375AAC41D859}"/>
          </ac:cxnSpMkLst>
        </pc:cxnChg>
      </pc:sldChg>
      <pc:sldChg chg="delSp modSp add mod">
        <pc:chgData name="Anders Mayland Larsen" userId="ca57b77e-18e3-473f-b581-619968531566" providerId="ADAL" clId="{324850AB-2029-4A4A-B565-7E049B79E99F}" dt="2023-03-20T08:52:13.463" v="4777" actId="207"/>
        <pc:sldMkLst>
          <pc:docMk/>
          <pc:sldMk cId="731795683" sldId="17200"/>
        </pc:sldMkLst>
        <pc:spChg chg="mod">
          <ac:chgData name="Anders Mayland Larsen" userId="ca57b77e-18e3-473f-b581-619968531566" providerId="ADAL" clId="{324850AB-2029-4A4A-B565-7E049B79E99F}" dt="2023-03-20T08:52:13.463" v="4777" actId="207"/>
          <ac:spMkLst>
            <pc:docMk/>
            <pc:sldMk cId="731795683" sldId="17200"/>
            <ac:spMk id="3" creationId="{1E2A3C78-4328-5AAB-0DFF-643AD630824C}"/>
          </ac:spMkLst>
        </pc:spChg>
        <pc:spChg chg="mod">
          <ac:chgData name="Anders Mayland Larsen" userId="ca57b77e-18e3-473f-b581-619968531566" providerId="ADAL" clId="{324850AB-2029-4A4A-B565-7E049B79E99F}" dt="2023-03-20T08:52:00.928" v="4772" actId="207"/>
          <ac:spMkLst>
            <pc:docMk/>
            <pc:sldMk cId="731795683" sldId="17200"/>
            <ac:spMk id="10" creationId="{82CF42C7-952E-1791-8ED1-9C219C7FD48E}"/>
          </ac:spMkLst>
        </pc:spChg>
        <pc:spChg chg="mod">
          <ac:chgData name="Anders Mayland Larsen" userId="ca57b77e-18e3-473f-b581-619968531566" providerId="ADAL" clId="{324850AB-2029-4A4A-B565-7E049B79E99F}" dt="2023-03-20T08:52:00.928" v="4772" actId="207"/>
          <ac:spMkLst>
            <pc:docMk/>
            <pc:sldMk cId="731795683" sldId="17200"/>
            <ac:spMk id="14" creationId="{C8CE797F-7297-BBAC-6CCF-5D776087564D}"/>
          </ac:spMkLst>
        </pc:spChg>
        <pc:spChg chg="mod">
          <ac:chgData name="Anders Mayland Larsen" userId="ca57b77e-18e3-473f-b581-619968531566" providerId="ADAL" clId="{324850AB-2029-4A4A-B565-7E049B79E99F}" dt="2023-03-20T08:52:09.787" v="4775" actId="207"/>
          <ac:spMkLst>
            <pc:docMk/>
            <pc:sldMk cId="731795683" sldId="17200"/>
            <ac:spMk id="21" creationId="{C142F3B9-C75E-289C-D13D-13E45C05C47D}"/>
          </ac:spMkLst>
        </pc:spChg>
        <pc:spChg chg="mod">
          <ac:chgData name="Anders Mayland Larsen" userId="ca57b77e-18e3-473f-b581-619968531566" providerId="ADAL" clId="{324850AB-2029-4A4A-B565-7E049B79E99F}" dt="2023-03-20T08:52:11.725" v="4776" actId="207"/>
          <ac:spMkLst>
            <pc:docMk/>
            <pc:sldMk cId="731795683" sldId="17200"/>
            <ac:spMk id="26" creationId="{313C8E09-A089-384E-1FD6-80DC8EFEE654}"/>
          </ac:spMkLst>
        </pc:spChg>
        <pc:spChg chg="del">
          <ac:chgData name="Anders Mayland Larsen" userId="ca57b77e-18e3-473f-b581-619968531566" providerId="ADAL" clId="{324850AB-2029-4A4A-B565-7E049B79E99F}" dt="2023-03-20T08:51:42.004" v="4769" actId="478"/>
          <ac:spMkLst>
            <pc:docMk/>
            <pc:sldMk cId="731795683" sldId="17200"/>
            <ac:spMk id="38" creationId="{9EB79623-54B2-76F2-950F-4F0898262CC9}"/>
          </ac:spMkLst>
        </pc:spChg>
        <pc:picChg chg="mod">
          <ac:chgData name="Anders Mayland Larsen" userId="ca57b77e-18e3-473f-b581-619968531566" providerId="ADAL" clId="{324850AB-2029-4A4A-B565-7E049B79E99F}" dt="2023-03-20T08:52:00.928" v="4772" actId="207"/>
          <ac:picMkLst>
            <pc:docMk/>
            <pc:sldMk cId="731795683" sldId="17200"/>
            <ac:picMk id="25" creationId="{418D6C3B-68C8-70A6-916A-B749DF8461C3}"/>
          </ac:picMkLst>
        </pc:picChg>
        <pc:picChg chg="mod">
          <ac:chgData name="Anders Mayland Larsen" userId="ca57b77e-18e3-473f-b581-619968531566" providerId="ADAL" clId="{324850AB-2029-4A4A-B565-7E049B79E99F}" dt="2023-03-20T08:52:00.928" v="4772" actId="207"/>
          <ac:picMkLst>
            <pc:docMk/>
            <pc:sldMk cId="731795683" sldId="17200"/>
            <ac:picMk id="28" creationId="{6AD5B313-9487-7351-1FAE-5E8128128A0C}"/>
          </ac:picMkLst>
        </pc:picChg>
        <pc:picChg chg="mod">
          <ac:chgData name="Anders Mayland Larsen" userId="ca57b77e-18e3-473f-b581-619968531566" providerId="ADAL" clId="{324850AB-2029-4A4A-B565-7E049B79E99F}" dt="2023-03-20T08:52:00.928" v="4772" actId="207"/>
          <ac:picMkLst>
            <pc:docMk/>
            <pc:sldMk cId="731795683" sldId="17200"/>
            <ac:picMk id="29" creationId="{10B7EC8C-5C2C-0DAB-7654-F0D3A35770B3}"/>
          </ac:picMkLst>
        </pc:picChg>
        <pc:picChg chg="mod">
          <ac:chgData name="Anders Mayland Larsen" userId="ca57b77e-18e3-473f-b581-619968531566" providerId="ADAL" clId="{324850AB-2029-4A4A-B565-7E049B79E99F}" dt="2023-03-20T08:52:00.928" v="4772" actId="207"/>
          <ac:picMkLst>
            <pc:docMk/>
            <pc:sldMk cId="731795683" sldId="17200"/>
            <ac:picMk id="31" creationId="{59AD5E4F-CCFB-55FF-AF82-DE6E75E551E8}"/>
          </ac:picMkLst>
        </pc:picChg>
        <pc:picChg chg="del">
          <ac:chgData name="Anders Mayland Larsen" userId="ca57b77e-18e3-473f-b581-619968531566" providerId="ADAL" clId="{324850AB-2029-4A4A-B565-7E049B79E99F}" dt="2023-03-20T08:51:40.240" v="4768" actId="478"/>
          <ac:picMkLst>
            <pc:docMk/>
            <pc:sldMk cId="731795683" sldId="17200"/>
            <ac:picMk id="37" creationId="{460684B9-5F40-F17D-CAC7-BA77A7CBE5E3}"/>
          </ac:picMkLst>
        </pc:picChg>
        <pc:cxnChg chg="mod">
          <ac:chgData name="Anders Mayland Larsen" userId="ca57b77e-18e3-473f-b581-619968531566" providerId="ADAL" clId="{324850AB-2029-4A4A-B565-7E049B79E99F}" dt="2023-03-20T08:52:07.704" v="4774" actId="692"/>
          <ac:cxnSpMkLst>
            <pc:docMk/>
            <pc:sldMk cId="731795683" sldId="17200"/>
            <ac:cxnSpMk id="8" creationId="{A22C7F53-14C1-3D54-AE90-16E26FA6D854}"/>
          </ac:cxnSpMkLst>
        </pc:cxnChg>
        <pc:cxnChg chg="mod">
          <ac:chgData name="Anders Mayland Larsen" userId="ca57b77e-18e3-473f-b581-619968531566" providerId="ADAL" clId="{324850AB-2029-4A4A-B565-7E049B79E99F}" dt="2023-03-20T08:52:04.648" v="4773" actId="692"/>
          <ac:cxnSpMkLst>
            <pc:docMk/>
            <pc:sldMk cId="731795683" sldId="17200"/>
            <ac:cxnSpMk id="12" creationId="{266DEB6B-B5CC-8BA7-B5A7-511FD143182F}"/>
          </ac:cxnSpMkLst>
        </pc:cxnChg>
      </pc:sldChg>
      <pc:sldChg chg="add">
        <pc:chgData name="Anders Mayland Larsen" userId="ca57b77e-18e3-473f-b581-619968531566" providerId="ADAL" clId="{324850AB-2029-4A4A-B565-7E049B79E99F}" dt="2023-03-15T20:05:40.737" v="4451" actId="2890"/>
        <pc:sldMkLst>
          <pc:docMk/>
          <pc:sldMk cId="2084646653" sldId="17201"/>
        </pc:sldMkLst>
      </pc:sldChg>
      <pc:sldChg chg="addSp delSp modSp add mod">
        <pc:chgData name="Anders Mayland Larsen" userId="ca57b77e-18e3-473f-b581-619968531566" providerId="ADAL" clId="{324850AB-2029-4A4A-B565-7E049B79E99F}" dt="2023-03-20T08:49:16.989" v="4754" actId="14100"/>
        <pc:sldMkLst>
          <pc:docMk/>
          <pc:sldMk cId="1644457912" sldId="17202"/>
        </pc:sldMkLst>
        <pc:spChg chg="add mod">
          <ac:chgData name="Anders Mayland Larsen" userId="ca57b77e-18e3-473f-b581-619968531566" providerId="ADAL" clId="{324850AB-2029-4A4A-B565-7E049B79E99F}" dt="2023-03-20T08:38:14.868" v="4489" actId="478"/>
          <ac:spMkLst>
            <pc:docMk/>
            <pc:sldMk cId="1644457912" sldId="17202"/>
            <ac:spMk id="6" creationId="{300813B0-C830-2A55-F009-4B294349BAF1}"/>
          </ac:spMkLst>
        </pc:spChg>
        <pc:spChg chg="del">
          <ac:chgData name="Anders Mayland Larsen" userId="ca57b77e-18e3-473f-b581-619968531566" providerId="ADAL" clId="{324850AB-2029-4A4A-B565-7E049B79E99F}" dt="2023-03-20T08:38:14.868" v="4489" actId="478"/>
          <ac:spMkLst>
            <pc:docMk/>
            <pc:sldMk cId="1644457912" sldId="17202"/>
            <ac:spMk id="7" creationId="{290D61B8-F780-1830-1E2D-BB4E23B347B5}"/>
          </ac:spMkLst>
        </pc:spChg>
        <pc:spChg chg="del">
          <ac:chgData name="Anders Mayland Larsen" userId="ca57b77e-18e3-473f-b581-619968531566" providerId="ADAL" clId="{324850AB-2029-4A4A-B565-7E049B79E99F}" dt="2023-03-20T08:38:14.868" v="4489" actId="478"/>
          <ac:spMkLst>
            <pc:docMk/>
            <pc:sldMk cId="1644457912" sldId="17202"/>
            <ac:spMk id="9" creationId="{9842EFDF-502C-DB94-58EA-B7CB28627E46}"/>
          </ac:spMkLst>
        </pc:spChg>
        <pc:spChg chg="del">
          <ac:chgData name="Anders Mayland Larsen" userId="ca57b77e-18e3-473f-b581-619968531566" providerId="ADAL" clId="{324850AB-2029-4A4A-B565-7E049B79E99F}" dt="2023-03-20T08:38:14.868" v="4489" actId="478"/>
          <ac:spMkLst>
            <pc:docMk/>
            <pc:sldMk cId="1644457912" sldId="17202"/>
            <ac:spMk id="10" creationId="{19E40374-C325-CDF0-BEE0-51FCD82CE182}"/>
          </ac:spMkLst>
        </pc:spChg>
        <pc:spChg chg="mod">
          <ac:chgData name="Anders Mayland Larsen" userId="ca57b77e-18e3-473f-b581-619968531566" providerId="ADAL" clId="{324850AB-2029-4A4A-B565-7E049B79E99F}" dt="2023-03-20T08:38:10.241" v="4488" actId="20577"/>
          <ac:spMkLst>
            <pc:docMk/>
            <pc:sldMk cId="1644457912" sldId="17202"/>
            <ac:spMk id="11" creationId="{7DDB99E2-090A-4BE4-BFD9-F4E0E83C76CB}"/>
          </ac:spMkLst>
        </pc:spChg>
        <pc:spChg chg="add mod">
          <ac:chgData name="Anders Mayland Larsen" userId="ca57b77e-18e3-473f-b581-619968531566" providerId="ADAL" clId="{324850AB-2029-4A4A-B565-7E049B79E99F}" dt="2023-03-20T08:49:16.989" v="4754" actId="14100"/>
          <ac:spMkLst>
            <pc:docMk/>
            <pc:sldMk cId="1644457912" sldId="17202"/>
            <ac:spMk id="14" creationId="{FF81FADC-21FB-9902-1E9E-BD688FF2814D}"/>
          </ac:spMkLst>
        </pc:spChg>
        <pc:picChg chg="add del mod">
          <ac:chgData name="Anders Mayland Larsen" userId="ca57b77e-18e3-473f-b581-619968531566" providerId="ADAL" clId="{324850AB-2029-4A4A-B565-7E049B79E99F}" dt="2023-03-20T08:38:03.984" v="4468" actId="478"/>
          <ac:picMkLst>
            <pc:docMk/>
            <pc:sldMk cId="1644457912" sldId="17202"/>
            <ac:picMk id="3" creationId="{CA74B19B-01D6-E397-41C2-2D1C1D3966BC}"/>
          </ac:picMkLst>
        </pc:picChg>
        <pc:picChg chg="del">
          <ac:chgData name="Anders Mayland Larsen" userId="ca57b77e-18e3-473f-b581-619968531566" providerId="ADAL" clId="{324850AB-2029-4A4A-B565-7E049B79E99F}" dt="2023-03-20T08:38:14.868" v="4489" actId="478"/>
          <ac:picMkLst>
            <pc:docMk/>
            <pc:sldMk cId="1644457912" sldId="17202"/>
            <ac:picMk id="4" creationId="{8B5ADF79-AA1B-1B58-35CE-CB2F887FE2FD}"/>
          </ac:picMkLst>
        </pc:picChg>
        <pc:picChg chg="del">
          <ac:chgData name="Anders Mayland Larsen" userId="ca57b77e-18e3-473f-b581-619968531566" providerId="ADAL" clId="{324850AB-2029-4A4A-B565-7E049B79E99F}" dt="2023-03-20T08:38:14.868" v="4489" actId="478"/>
          <ac:picMkLst>
            <pc:docMk/>
            <pc:sldMk cId="1644457912" sldId="17202"/>
            <ac:picMk id="8" creationId="{6FA56C99-673C-8E7F-F8A8-84A51F52C139}"/>
          </ac:picMkLst>
        </pc:picChg>
        <pc:picChg chg="add mod">
          <ac:chgData name="Anders Mayland Larsen" userId="ca57b77e-18e3-473f-b581-619968531566" providerId="ADAL" clId="{324850AB-2029-4A4A-B565-7E049B79E99F}" dt="2023-03-20T08:38:23.345" v="4492" actId="1076"/>
          <ac:picMkLst>
            <pc:docMk/>
            <pc:sldMk cId="1644457912" sldId="17202"/>
            <ac:picMk id="13" creationId="{1AA0D30C-1E92-D7BE-34DB-373FBA884C2D}"/>
          </ac:picMkLst>
        </pc:picChg>
      </pc:sldChg>
      <pc:sldChg chg="addSp modSp add">
        <pc:chgData name="Anders Mayland Larsen" userId="ca57b77e-18e3-473f-b581-619968531566" providerId="ADAL" clId="{324850AB-2029-4A4A-B565-7E049B79E99F}" dt="2023-03-20T08:49:20.394" v="4755"/>
        <pc:sldMkLst>
          <pc:docMk/>
          <pc:sldMk cId="43379174" sldId="17203"/>
        </pc:sldMkLst>
        <pc:spChg chg="add mod">
          <ac:chgData name="Anders Mayland Larsen" userId="ca57b77e-18e3-473f-b581-619968531566" providerId="ADAL" clId="{324850AB-2029-4A4A-B565-7E049B79E99F}" dt="2023-03-20T08:49:20.394" v="4755"/>
          <ac:spMkLst>
            <pc:docMk/>
            <pc:sldMk cId="43379174" sldId="17203"/>
            <ac:spMk id="2" creationId="{D951CE78-087F-3CD2-33A8-E5FC7ED34EDC}"/>
          </ac:spMkLst>
        </pc:spChg>
        <pc:picChg chg="add mod">
          <ac:chgData name="Anders Mayland Larsen" userId="ca57b77e-18e3-473f-b581-619968531566" providerId="ADAL" clId="{324850AB-2029-4A4A-B565-7E049B79E99F}" dt="2023-03-20T08:38:55.120" v="4500" actId="1076"/>
          <ac:picMkLst>
            <pc:docMk/>
            <pc:sldMk cId="43379174" sldId="17203"/>
            <ac:picMk id="1026" creationId="{742297A7-877C-F968-B50E-7BE44DF1DF9A}"/>
          </ac:picMkLst>
        </pc:picChg>
      </pc:sldChg>
      <pc:sldChg chg="add ord">
        <pc:chgData name="Anders Mayland Larsen" userId="ca57b77e-18e3-473f-b581-619968531566" providerId="ADAL" clId="{324850AB-2029-4A4A-B565-7E049B79E99F}" dt="2023-03-20T08:39:26.941" v="4503"/>
        <pc:sldMkLst>
          <pc:docMk/>
          <pc:sldMk cId="2325662559" sldId="17204"/>
        </pc:sldMkLst>
      </pc:sldChg>
      <pc:sldChg chg="addSp delSp modSp add del mod ord">
        <pc:chgData name="Anders Mayland Larsen" userId="ca57b77e-18e3-473f-b581-619968531566" providerId="ADAL" clId="{324850AB-2029-4A4A-B565-7E049B79E99F}" dt="2023-03-20T08:47:07.623" v="4751" actId="2696"/>
        <pc:sldMkLst>
          <pc:docMk/>
          <pc:sldMk cId="848488387" sldId="17205"/>
        </pc:sldMkLst>
        <pc:spChg chg="del mod">
          <ac:chgData name="Anders Mayland Larsen" userId="ca57b77e-18e3-473f-b581-619968531566" providerId="ADAL" clId="{324850AB-2029-4A4A-B565-7E049B79E99F}" dt="2023-03-20T08:46:57.407" v="4750" actId="478"/>
          <ac:spMkLst>
            <pc:docMk/>
            <pc:sldMk cId="848488387" sldId="17205"/>
            <ac:spMk id="2" creationId="{6C56F08C-C7E8-A83D-CE75-CDD2C36DCA42}"/>
          </ac:spMkLst>
        </pc:spChg>
        <pc:spChg chg="add mod">
          <ac:chgData name="Anders Mayland Larsen" userId="ca57b77e-18e3-473f-b581-619968531566" providerId="ADAL" clId="{324850AB-2029-4A4A-B565-7E049B79E99F}" dt="2023-03-20T08:46:57.407" v="4750" actId="478"/>
          <ac:spMkLst>
            <pc:docMk/>
            <pc:sldMk cId="848488387" sldId="17205"/>
            <ac:spMk id="4" creationId="{49570AE2-6D8D-D20C-A9D2-16004B427FDF}"/>
          </ac:spMkLst>
        </pc:spChg>
        <pc:spChg chg="mod">
          <ac:chgData name="Anders Mayland Larsen" userId="ca57b77e-18e3-473f-b581-619968531566" providerId="ADAL" clId="{324850AB-2029-4A4A-B565-7E049B79E99F}" dt="2023-03-20T08:46:50.678" v="4748" actId="313"/>
          <ac:spMkLst>
            <pc:docMk/>
            <pc:sldMk cId="848488387" sldId="17205"/>
            <ac:spMk id="11" creationId="{7DDB99E2-090A-4BE4-BFD9-F4E0E83C76CB}"/>
          </ac:spMkLst>
        </pc:spChg>
      </pc:sldChg>
      <pc:sldChg chg="modSp add del mod">
        <pc:chgData name="Anders Mayland Larsen" userId="ca57b77e-18e3-473f-b581-619968531566" providerId="ADAL" clId="{324850AB-2029-4A4A-B565-7E049B79E99F}" dt="2023-03-20T08:44:10.165" v="4542" actId="2696"/>
        <pc:sldMkLst>
          <pc:docMk/>
          <pc:sldMk cId="4259785965" sldId="17205"/>
        </pc:sldMkLst>
        <pc:spChg chg="mod">
          <ac:chgData name="Anders Mayland Larsen" userId="ca57b77e-18e3-473f-b581-619968531566" providerId="ADAL" clId="{324850AB-2029-4A4A-B565-7E049B79E99F}" dt="2023-03-20T08:43:47.964" v="4541" actId="20577"/>
          <ac:spMkLst>
            <pc:docMk/>
            <pc:sldMk cId="4259785965" sldId="17205"/>
            <ac:spMk id="11" creationId="{7DDB99E2-090A-4BE4-BFD9-F4E0E83C76CB}"/>
          </ac:spMkLst>
        </pc:spChg>
      </pc:sldChg>
      <pc:sldChg chg="add">
        <pc:chgData name="Anders Mayland Larsen" userId="ca57b77e-18e3-473f-b581-619968531566" providerId="ADAL" clId="{324850AB-2029-4A4A-B565-7E049B79E99F}" dt="2023-03-20T08:46:54.255" v="4749" actId="2890"/>
        <pc:sldMkLst>
          <pc:docMk/>
          <pc:sldMk cId="3147493147" sldId="17206"/>
        </pc:sldMkLst>
      </pc:sldChg>
      <pc:sldChg chg="modSp add del mod">
        <pc:chgData name="Anders Mayland Larsen" userId="ca57b77e-18e3-473f-b581-619968531566" providerId="ADAL" clId="{324850AB-2029-4A4A-B565-7E049B79E99F}" dt="2023-03-20T08:53:46.344" v="4785" actId="2696"/>
        <pc:sldMkLst>
          <pc:docMk/>
          <pc:sldMk cId="3240676755" sldId="17207"/>
        </pc:sldMkLst>
        <pc:cxnChg chg="mod">
          <ac:chgData name="Anders Mayland Larsen" userId="ca57b77e-18e3-473f-b581-619968531566" providerId="ADAL" clId="{324850AB-2029-4A4A-B565-7E049B79E99F}" dt="2023-03-20T08:53:12.662" v="4782" actId="692"/>
          <ac:cxnSpMkLst>
            <pc:docMk/>
            <pc:sldMk cId="3240676755" sldId="17207"/>
            <ac:cxnSpMk id="8" creationId="{A22C7F53-14C1-3D54-AE90-16E26FA6D854}"/>
          </ac:cxnSpMkLst>
        </pc:cxnChg>
        <pc:cxnChg chg="mod">
          <ac:chgData name="Anders Mayland Larsen" userId="ca57b77e-18e3-473f-b581-619968531566" providerId="ADAL" clId="{324850AB-2029-4A4A-B565-7E049B79E99F}" dt="2023-03-20T08:53:12.662" v="4782" actId="692"/>
          <ac:cxnSpMkLst>
            <pc:docMk/>
            <pc:sldMk cId="3240676755" sldId="17207"/>
            <ac:cxnSpMk id="12" creationId="{266DEB6B-B5CC-8BA7-B5A7-511FD143182F}"/>
          </ac:cxnSpMkLst>
        </pc:cxnChg>
        <pc:cxnChg chg="mod">
          <ac:chgData name="Anders Mayland Larsen" userId="ca57b77e-18e3-473f-b581-619968531566" providerId="ADAL" clId="{324850AB-2029-4A4A-B565-7E049B79E99F}" dt="2023-03-20T08:53:12.662" v="4782" actId="692"/>
          <ac:cxnSpMkLst>
            <pc:docMk/>
            <pc:sldMk cId="3240676755" sldId="17207"/>
            <ac:cxnSpMk id="15" creationId="{269AD0CE-6E9A-4D84-A9AA-7F54B3A78722}"/>
          </ac:cxnSpMkLst>
        </pc:cxnChg>
        <pc:cxnChg chg="mod">
          <ac:chgData name="Anders Mayland Larsen" userId="ca57b77e-18e3-473f-b581-619968531566" providerId="ADAL" clId="{324850AB-2029-4A4A-B565-7E049B79E99F}" dt="2023-03-20T08:53:12.662" v="4782" actId="692"/>
          <ac:cxnSpMkLst>
            <pc:docMk/>
            <pc:sldMk cId="3240676755" sldId="17207"/>
            <ac:cxnSpMk id="20" creationId="{119D83D9-BADB-5983-EEC0-375AAC41D859}"/>
          </ac:cxnSpMkLst>
        </pc:cxnChg>
      </pc:sldChg>
      <pc:sldChg chg="addSp modSp add">
        <pc:chgData name="Anders Mayland Larsen" userId="ca57b77e-18e3-473f-b581-619968531566" providerId="ADAL" clId="{324850AB-2029-4A4A-B565-7E049B79E99F}" dt="2023-03-20T08:53:36.642" v="4784"/>
        <pc:sldMkLst>
          <pc:docMk/>
          <pc:sldMk cId="1205216641" sldId="17208"/>
        </pc:sldMkLst>
        <pc:spChg chg="add mod">
          <ac:chgData name="Anders Mayland Larsen" userId="ca57b77e-18e3-473f-b581-619968531566" providerId="ADAL" clId="{324850AB-2029-4A4A-B565-7E049B79E99F}" dt="2023-03-20T08:53:36.642" v="4784"/>
          <ac:spMkLst>
            <pc:docMk/>
            <pc:sldMk cId="1205216641" sldId="17208"/>
            <ac:spMk id="6" creationId="{C30EB59F-A1F8-7539-05C6-8F7E0E7C527D}"/>
          </ac:spMkLst>
        </pc:spChg>
        <pc:picChg chg="add mod">
          <ac:chgData name="Anders Mayland Larsen" userId="ca57b77e-18e3-473f-b581-619968531566" providerId="ADAL" clId="{324850AB-2029-4A4A-B565-7E049B79E99F}" dt="2023-03-20T08:53:36.642" v="4784"/>
          <ac:picMkLst>
            <pc:docMk/>
            <pc:sldMk cId="1205216641" sldId="17208"/>
            <ac:picMk id="4" creationId="{09118E69-B807-2E63-18B5-FD2591AD32CA}"/>
          </ac:picMkLst>
        </pc:picChg>
      </pc:sldChg>
      <pc:sldChg chg="addSp delSp modSp add mod ord">
        <pc:chgData name="Anders Mayland Larsen" userId="ca57b77e-18e3-473f-b581-619968531566" providerId="ADAL" clId="{324850AB-2029-4A4A-B565-7E049B79E99F}" dt="2023-03-20T09:13:47.381" v="4841" actId="20577"/>
        <pc:sldMkLst>
          <pc:docMk/>
          <pc:sldMk cId="4290999295" sldId="17209"/>
        </pc:sldMkLst>
        <pc:spChg chg="mod">
          <ac:chgData name="Anders Mayland Larsen" userId="ca57b77e-18e3-473f-b581-619968531566" providerId="ADAL" clId="{324850AB-2029-4A4A-B565-7E049B79E99F}" dt="2023-03-20T09:13:47.381" v="4841" actId="20577"/>
          <ac:spMkLst>
            <pc:docMk/>
            <pc:sldMk cId="4290999295" sldId="17209"/>
            <ac:spMk id="2" creationId="{6C56F08C-C7E8-A83D-CE75-CDD2C36DCA42}"/>
          </ac:spMkLst>
        </pc:spChg>
        <pc:spChg chg="add mod">
          <ac:chgData name="Anders Mayland Larsen" userId="ca57b77e-18e3-473f-b581-619968531566" providerId="ADAL" clId="{324850AB-2029-4A4A-B565-7E049B79E99F}" dt="2023-03-20T08:56:17.082" v="4790" actId="478"/>
          <ac:spMkLst>
            <pc:docMk/>
            <pc:sldMk cId="4290999295" sldId="17209"/>
            <ac:spMk id="4" creationId="{93B0C397-B026-5D37-AC7C-9D8D79E7985E}"/>
          </ac:spMkLst>
        </pc:spChg>
        <pc:spChg chg="del">
          <ac:chgData name="Anders Mayland Larsen" userId="ca57b77e-18e3-473f-b581-619968531566" providerId="ADAL" clId="{324850AB-2029-4A4A-B565-7E049B79E99F}" dt="2023-03-20T08:56:17.082" v="4790" actId="478"/>
          <ac:spMkLst>
            <pc:docMk/>
            <pc:sldMk cId="4290999295" sldId="17209"/>
            <ac:spMk id="11" creationId="{7DDB99E2-090A-4BE4-BFD9-F4E0E83C76CB}"/>
          </ac:spMkLst>
        </pc:spChg>
      </pc:sldChg>
      <pc:sldChg chg="modSp add mod ord">
        <pc:chgData name="Anders Mayland Larsen" userId="ca57b77e-18e3-473f-b581-619968531566" providerId="ADAL" clId="{324850AB-2029-4A4A-B565-7E049B79E99F}" dt="2023-03-20T09:17:01.527" v="5147" actId="20577"/>
        <pc:sldMkLst>
          <pc:docMk/>
          <pc:sldMk cId="3509085394" sldId="17210"/>
        </pc:sldMkLst>
        <pc:spChg chg="mod">
          <ac:chgData name="Anders Mayland Larsen" userId="ca57b77e-18e3-473f-b581-619968531566" providerId="ADAL" clId="{324850AB-2029-4A4A-B565-7E049B79E99F}" dt="2023-03-20T09:17:01.527" v="5147" actId="20577"/>
          <ac:spMkLst>
            <pc:docMk/>
            <pc:sldMk cId="3509085394" sldId="17210"/>
            <ac:spMk id="2" creationId="{9F4A2FCA-920F-3BD2-F52C-DB49A6BCCC87}"/>
          </ac:spMkLst>
        </pc:spChg>
        <pc:spChg chg="mod">
          <ac:chgData name="Anders Mayland Larsen" userId="ca57b77e-18e3-473f-b581-619968531566" providerId="ADAL" clId="{324850AB-2029-4A4A-B565-7E049B79E99F}" dt="2023-03-20T09:13:58.367" v="4848" actId="20577"/>
          <ac:spMkLst>
            <pc:docMk/>
            <pc:sldMk cId="3509085394" sldId="17210"/>
            <ac:spMk id="11" creationId="{7DDB99E2-090A-4BE4-BFD9-F4E0E83C76CB}"/>
          </ac:spMkLst>
        </pc:spChg>
      </pc:sldChg>
      <pc:sldChg chg="add">
        <pc:chgData name="Anders Mayland Larsen" userId="ca57b77e-18e3-473f-b581-619968531566" providerId="ADAL" clId="{324850AB-2029-4A4A-B565-7E049B79E99F}" dt="2023-03-20T09:13:24.658" v="4824" actId="2890"/>
        <pc:sldMkLst>
          <pc:docMk/>
          <pc:sldMk cId="4189156742" sldId="17211"/>
        </pc:sldMkLst>
      </pc:sldChg>
      <pc:sldChg chg="modSp add mod">
        <pc:chgData name="Anders Mayland Larsen" userId="ca57b77e-18e3-473f-b581-619968531566" providerId="ADAL" clId="{324850AB-2029-4A4A-B565-7E049B79E99F}" dt="2023-03-20T09:17:08.584" v="5149" actId="20577"/>
        <pc:sldMkLst>
          <pc:docMk/>
          <pc:sldMk cId="170151067" sldId="17212"/>
        </pc:sldMkLst>
        <pc:spChg chg="mod">
          <ac:chgData name="Anders Mayland Larsen" userId="ca57b77e-18e3-473f-b581-619968531566" providerId="ADAL" clId="{324850AB-2029-4A4A-B565-7E049B79E99F}" dt="2023-03-20T09:17:08.584" v="5149" actId="20577"/>
          <ac:spMkLst>
            <pc:docMk/>
            <pc:sldMk cId="170151067" sldId="17212"/>
            <ac:spMk id="2" creationId="{9F4A2FCA-920F-3BD2-F52C-DB49A6BCCC87}"/>
          </ac:spMkLst>
        </pc:spChg>
      </pc:sldChg>
      <pc:sldChg chg="modSp add mod">
        <pc:chgData name="Anders Mayland Larsen" userId="ca57b77e-18e3-473f-b581-619968531566" providerId="ADAL" clId="{324850AB-2029-4A4A-B565-7E049B79E99F}" dt="2023-03-20T09:17:24.224" v="5152" actId="207"/>
        <pc:sldMkLst>
          <pc:docMk/>
          <pc:sldMk cId="1175504089" sldId="17213"/>
        </pc:sldMkLst>
        <pc:spChg chg="mod">
          <ac:chgData name="Anders Mayland Larsen" userId="ca57b77e-18e3-473f-b581-619968531566" providerId="ADAL" clId="{324850AB-2029-4A4A-B565-7E049B79E99F}" dt="2023-03-20T09:17:24.224" v="5152" actId="207"/>
          <ac:spMkLst>
            <pc:docMk/>
            <pc:sldMk cId="1175504089" sldId="17213"/>
            <ac:spMk id="2" creationId="{9F4A2FCA-920F-3BD2-F52C-DB49A6BCCC87}"/>
          </ac:spMkLst>
        </pc:spChg>
      </pc:sldChg>
      <pc:sldChg chg="modSp add mod">
        <pc:chgData name="Anders Mayland Larsen" userId="ca57b77e-18e3-473f-b581-619968531566" providerId="ADAL" clId="{324850AB-2029-4A4A-B565-7E049B79E99F}" dt="2023-03-20T09:17:52.569" v="5155" actId="207"/>
        <pc:sldMkLst>
          <pc:docMk/>
          <pc:sldMk cId="2561396043" sldId="17214"/>
        </pc:sldMkLst>
        <pc:spChg chg="mod">
          <ac:chgData name="Anders Mayland Larsen" userId="ca57b77e-18e3-473f-b581-619968531566" providerId="ADAL" clId="{324850AB-2029-4A4A-B565-7E049B79E99F}" dt="2023-03-20T09:17:52.569" v="5155" actId="207"/>
          <ac:spMkLst>
            <pc:docMk/>
            <pc:sldMk cId="2561396043" sldId="17214"/>
            <ac:spMk id="2" creationId="{9F4A2FCA-920F-3BD2-F52C-DB49A6BCCC87}"/>
          </ac:spMkLst>
        </pc:spChg>
      </pc:sldChg>
      <pc:sldChg chg="modSp add mod">
        <pc:chgData name="Anders Mayland Larsen" userId="ca57b77e-18e3-473f-b581-619968531566" providerId="ADAL" clId="{324850AB-2029-4A4A-B565-7E049B79E99F}" dt="2023-03-20T09:18:17.313" v="5162" actId="207"/>
        <pc:sldMkLst>
          <pc:docMk/>
          <pc:sldMk cId="1038687791" sldId="17215"/>
        </pc:sldMkLst>
        <pc:spChg chg="mod">
          <ac:chgData name="Anders Mayland Larsen" userId="ca57b77e-18e3-473f-b581-619968531566" providerId="ADAL" clId="{324850AB-2029-4A4A-B565-7E049B79E99F}" dt="2023-03-20T09:18:17.313" v="5162" actId="207"/>
          <ac:spMkLst>
            <pc:docMk/>
            <pc:sldMk cId="1038687791" sldId="17215"/>
            <ac:spMk id="2" creationId="{9F4A2FCA-920F-3BD2-F52C-DB49A6BCCC87}"/>
          </ac:spMkLst>
        </pc:spChg>
      </pc:sldChg>
      <pc:sldChg chg="modSp add mod">
        <pc:chgData name="Anders Mayland Larsen" userId="ca57b77e-18e3-473f-b581-619968531566" providerId="ADAL" clId="{324850AB-2029-4A4A-B565-7E049B79E99F}" dt="2023-03-20T09:18:28.765" v="5164" actId="207"/>
        <pc:sldMkLst>
          <pc:docMk/>
          <pc:sldMk cId="326865744" sldId="17216"/>
        </pc:sldMkLst>
        <pc:spChg chg="mod">
          <ac:chgData name="Anders Mayland Larsen" userId="ca57b77e-18e3-473f-b581-619968531566" providerId="ADAL" clId="{324850AB-2029-4A4A-B565-7E049B79E99F}" dt="2023-03-20T09:18:28.765" v="5164" actId="207"/>
          <ac:spMkLst>
            <pc:docMk/>
            <pc:sldMk cId="326865744" sldId="17216"/>
            <ac:spMk id="2" creationId="{9F4A2FCA-920F-3BD2-F52C-DB49A6BCCC87}"/>
          </ac:spMkLst>
        </pc:spChg>
      </pc:sldChg>
      <pc:sldChg chg="add">
        <pc:chgData name="Anders Mayland Larsen" userId="ca57b77e-18e3-473f-b581-619968531566" providerId="ADAL" clId="{324850AB-2029-4A4A-B565-7E049B79E99F}" dt="2023-03-20T09:18:22.784" v="5163" actId="2890"/>
        <pc:sldMkLst>
          <pc:docMk/>
          <pc:sldMk cId="2654783559" sldId="17217"/>
        </pc:sldMkLst>
      </pc:sldChg>
      <pc:sldChg chg="delSp modSp add del mod">
        <pc:chgData name="Anders Mayland Larsen" userId="ca57b77e-18e3-473f-b581-619968531566" providerId="ADAL" clId="{324850AB-2029-4A4A-B565-7E049B79E99F}" dt="2023-03-26T11:04:51.452" v="5619" actId="2696"/>
        <pc:sldMkLst>
          <pc:docMk/>
          <pc:sldMk cId="2688756134" sldId="17218"/>
        </pc:sldMkLst>
        <pc:picChg chg="mod ord">
          <ac:chgData name="Anders Mayland Larsen" userId="ca57b77e-18e3-473f-b581-619968531566" providerId="ADAL" clId="{324850AB-2029-4A4A-B565-7E049B79E99F}" dt="2023-03-26T10:55:29.081" v="5341" actId="167"/>
          <ac:picMkLst>
            <pc:docMk/>
            <pc:sldMk cId="2688756134" sldId="17218"/>
            <ac:picMk id="7" creationId="{6975F1F0-84BD-5128-9A14-A7FC5D304C4A}"/>
          </ac:picMkLst>
        </pc:picChg>
        <pc:picChg chg="mod">
          <ac:chgData name="Anders Mayland Larsen" userId="ca57b77e-18e3-473f-b581-619968531566" providerId="ADAL" clId="{324850AB-2029-4A4A-B565-7E049B79E99F}" dt="2023-03-26T10:54:17.936" v="5337" actId="1035"/>
          <ac:picMkLst>
            <pc:docMk/>
            <pc:sldMk cId="2688756134" sldId="17218"/>
            <ac:picMk id="14" creationId="{B01B8344-18A2-5C21-B636-0E12206DB940}"/>
          </ac:picMkLst>
        </pc:picChg>
        <pc:cxnChg chg="del">
          <ac:chgData name="Anders Mayland Larsen" userId="ca57b77e-18e3-473f-b581-619968531566" providerId="ADAL" clId="{324850AB-2029-4A4A-B565-7E049B79E99F}" dt="2023-03-26T10:53:59.621" v="5288" actId="478"/>
          <ac:cxnSpMkLst>
            <pc:docMk/>
            <pc:sldMk cId="2688756134" sldId="17218"/>
            <ac:cxnSpMk id="9" creationId="{7C202E9E-2675-F24F-642C-80A0E34666C3}"/>
          </ac:cxnSpMkLst>
        </pc:cxnChg>
        <pc:cxnChg chg="del">
          <ac:chgData name="Anders Mayland Larsen" userId="ca57b77e-18e3-473f-b581-619968531566" providerId="ADAL" clId="{324850AB-2029-4A4A-B565-7E049B79E99F}" dt="2023-03-26T10:54:00.063" v="5289" actId="478"/>
          <ac:cxnSpMkLst>
            <pc:docMk/>
            <pc:sldMk cId="2688756134" sldId="17218"/>
            <ac:cxnSpMk id="10" creationId="{03B6DA06-A18F-A190-16A0-733923B86449}"/>
          </ac:cxnSpMkLst>
        </pc:cxnChg>
        <pc:cxnChg chg="del">
          <ac:chgData name="Anders Mayland Larsen" userId="ca57b77e-18e3-473f-b581-619968531566" providerId="ADAL" clId="{324850AB-2029-4A4A-B565-7E049B79E99F}" dt="2023-03-26T10:53:57.821" v="5287" actId="478"/>
          <ac:cxnSpMkLst>
            <pc:docMk/>
            <pc:sldMk cId="2688756134" sldId="17218"/>
            <ac:cxnSpMk id="12" creationId="{42743214-8264-476B-5132-E67F024C6AD9}"/>
          </ac:cxnSpMkLst>
        </pc:cxnChg>
      </pc:sldChg>
      <pc:sldChg chg="addSp delSp modSp add mod">
        <pc:chgData name="Anders Mayland Larsen" userId="ca57b77e-18e3-473f-b581-619968531566" providerId="ADAL" clId="{324850AB-2029-4A4A-B565-7E049B79E99F}" dt="2023-04-12T10:35:32.164" v="5917" actId="1038"/>
        <pc:sldMkLst>
          <pc:docMk/>
          <pc:sldMk cId="1414889072" sldId="17219"/>
        </pc:sldMkLst>
        <pc:spChg chg="add mod">
          <ac:chgData name="Anders Mayland Larsen" userId="ca57b77e-18e3-473f-b581-619968531566" providerId="ADAL" clId="{324850AB-2029-4A4A-B565-7E049B79E99F}" dt="2023-04-12T10:35:10.566" v="5879" actId="1036"/>
          <ac:spMkLst>
            <pc:docMk/>
            <pc:sldMk cId="1414889072" sldId="17219"/>
            <ac:spMk id="6" creationId="{8F5F55B4-1732-4525-DD0A-852114D38D0A}"/>
          </ac:spMkLst>
        </pc:spChg>
        <pc:spChg chg="add mod ord">
          <ac:chgData name="Anders Mayland Larsen" userId="ca57b77e-18e3-473f-b581-619968531566" providerId="ADAL" clId="{324850AB-2029-4A4A-B565-7E049B79E99F}" dt="2023-04-12T10:34:49.360" v="5869" actId="14100"/>
          <ac:spMkLst>
            <pc:docMk/>
            <pc:sldMk cId="1414889072" sldId="17219"/>
            <ac:spMk id="8" creationId="{4FD7D9A7-B98C-4F5E-DFD5-1C3924B748E6}"/>
          </ac:spMkLst>
        </pc:spChg>
        <pc:picChg chg="add mod">
          <ac:chgData name="Anders Mayland Larsen" userId="ca57b77e-18e3-473f-b581-619968531566" providerId="ADAL" clId="{324850AB-2029-4A4A-B565-7E049B79E99F}" dt="2023-04-12T10:33:25.701" v="5797" actId="1035"/>
          <ac:picMkLst>
            <pc:docMk/>
            <pc:sldMk cId="1414889072" sldId="17219"/>
            <ac:picMk id="4" creationId="{2185B21E-BD5E-89D3-284A-4B60C7ABE4A5}"/>
          </ac:picMkLst>
        </pc:picChg>
        <pc:picChg chg="mod">
          <ac:chgData name="Anders Mayland Larsen" userId="ca57b77e-18e3-473f-b581-619968531566" providerId="ADAL" clId="{324850AB-2029-4A4A-B565-7E049B79E99F}" dt="2023-04-12T10:35:32.164" v="5917" actId="1038"/>
          <ac:picMkLst>
            <pc:docMk/>
            <pc:sldMk cId="1414889072" sldId="17219"/>
            <ac:picMk id="7" creationId="{6975F1F0-84BD-5128-9A14-A7FC5D304C4A}"/>
          </ac:picMkLst>
        </pc:picChg>
        <pc:picChg chg="del mod">
          <ac:chgData name="Anders Mayland Larsen" userId="ca57b77e-18e3-473f-b581-619968531566" providerId="ADAL" clId="{324850AB-2029-4A4A-B565-7E049B79E99F}" dt="2023-04-12T10:32:14.559" v="5630" actId="478"/>
          <ac:picMkLst>
            <pc:docMk/>
            <pc:sldMk cId="1414889072" sldId="17219"/>
            <ac:picMk id="14" creationId="{B01B8344-18A2-5C21-B636-0E12206DB940}"/>
          </ac:picMkLst>
        </pc:picChg>
        <pc:cxnChg chg="add del mod">
          <ac:chgData name="Anders Mayland Larsen" userId="ca57b77e-18e3-473f-b581-619968531566" providerId="ADAL" clId="{324850AB-2029-4A4A-B565-7E049B79E99F}" dt="2023-04-12T10:33:29.326" v="5798" actId="478"/>
          <ac:cxnSpMkLst>
            <pc:docMk/>
            <pc:sldMk cId="1414889072" sldId="17219"/>
            <ac:cxnSpMk id="9" creationId="{68E806F7-BA1B-DF17-6AB0-F7D8C2AB46BA}"/>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da-DK" sz="1000" dirty="0"/>
          </a:p>
        </p:txBody>
      </p:sp>
      <p:sp>
        <p:nvSpPr>
          <p:cNvPr id="3" name="Date_DateCustomA"/>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endParaRPr lang="da-DK" sz="1000" dirty="0"/>
          </a:p>
        </p:txBody>
      </p:sp>
      <p:sp>
        <p:nvSpPr>
          <p:cNvPr id="4" name="Footer Placeholder 3"/>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a:defRPr sz="1200"/>
            </a:lvl1pPr>
          </a:lstStyle>
          <a:p>
            <a:endParaRPr lang="da-DK" sz="1000"/>
          </a:p>
        </p:txBody>
      </p:sp>
      <p:sp>
        <p:nvSpPr>
          <p:cNvPr id="5" name="Slide Number Placeholder 4"/>
          <p:cNvSpPr>
            <a:spLocks noGrp="1"/>
          </p:cNvSpPr>
          <p:nvPr>
            <p:ph type="sldNum" sz="quarter" idx="3"/>
          </p:nvPr>
        </p:nvSpPr>
        <p:spPr>
          <a:xfrm>
            <a:off x="3849688" y="9429750"/>
            <a:ext cx="2946400" cy="496888"/>
          </a:xfrm>
          <a:prstGeom prst="rect">
            <a:avLst/>
          </a:prstGeom>
        </p:spPr>
        <p:txBody>
          <a:bodyPr vert="horz" lIns="91440" tIns="45720" rIns="91440" bIns="45720" rtlCol="0" anchor="b"/>
          <a:lstStyle>
            <a:lvl1pPr algn="r">
              <a:defRPr sz="1200"/>
            </a:lvl1pPr>
          </a:lstStyle>
          <a:p>
            <a:fld id="{A2686504-A70A-40E9-9905-689B4B6F7CD7}" type="slidenum">
              <a:rPr lang="da-DK" sz="1000" smtClean="0"/>
              <a:t>‹#›</a:t>
            </a:fld>
            <a:endParaRPr lang="da-DK" sz="1000"/>
          </a:p>
        </p:txBody>
      </p:sp>
    </p:spTree>
    <p:extLst>
      <p:ext uri="{BB962C8B-B14F-4D97-AF65-F5344CB8AC3E}">
        <p14:creationId xmlns:p14="http://schemas.microsoft.com/office/powerpoint/2010/main" val="225365698"/>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000"/>
            </a:lvl1pPr>
          </a:lstStyle>
          <a:p>
            <a:endParaRPr lang="da-DK" dirty="0"/>
          </a:p>
        </p:txBody>
      </p:sp>
      <p:sp>
        <p:nvSpPr>
          <p:cNvPr id="3" name="Date_DateCustomA"/>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000"/>
            </a:lvl1pPr>
          </a:lstStyle>
          <a:p>
            <a:endParaRPr lang="da-DK" dirty="0"/>
          </a:p>
        </p:txBody>
      </p:sp>
      <p:sp>
        <p:nvSpPr>
          <p:cNvPr id="4" name="Pladsholder til diasbillede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917575" y="4715153"/>
            <a:ext cx="4962526" cy="4466987"/>
          </a:xfrm>
          <a:prstGeom prst="rect">
            <a:avLst/>
          </a:prstGeom>
        </p:spPr>
        <p:txBody>
          <a:bodyPr vert="horz" lIns="91440" tIns="45720" rIns="91440" bIns="45720" rtlCol="0"/>
          <a:lstStyle/>
          <a:p>
            <a:pPr lvl="0"/>
            <a:r>
              <a:rPr lang="da-DK" dirty="0"/>
              <a:t>Klik for at redigere i master</a:t>
            </a:r>
          </a:p>
          <a:p>
            <a:pPr lvl="1"/>
            <a:r>
              <a:rPr lang="da-DK" dirty="0"/>
              <a:t>Andet niveau</a:t>
            </a:r>
          </a:p>
          <a:p>
            <a:pPr lvl="2"/>
            <a:r>
              <a:rPr lang="da-DK" dirty="0"/>
              <a:t>Tredje niveau</a:t>
            </a:r>
          </a:p>
          <a:p>
            <a:pPr lvl="3"/>
            <a:r>
              <a:rPr lang="da-DK" dirty="0"/>
              <a:t>Fjerde niveau</a:t>
            </a:r>
          </a:p>
          <a:p>
            <a:pPr lvl="4"/>
            <a:r>
              <a:rPr lang="da-DK" dirty="0"/>
              <a:t>Femte niveau</a:t>
            </a:r>
          </a:p>
        </p:txBody>
      </p:sp>
      <p:sp>
        <p:nvSpPr>
          <p:cNvPr id="6" name="Pladsholder til sidefod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000"/>
            </a:lvl1pPr>
          </a:lstStyle>
          <a:p>
            <a:endParaRPr lang="da-DK" dirty="0"/>
          </a:p>
        </p:txBody>
      </p:sp>
      <p:sp>
        <p:nvSpPr>
          <p:cNvPr id="7" name="Pladsholder til diasnumm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000"/>
            </a:lvl1pPr>
          </a:lstStyle>
          <a:p>
            <a:fld id="{D25B4B25-75A1-4BD3-9A55-1C94DE87B243}" type="slidenum">
              <a:rPr lang="da-DK" smtClean="0"/>
              <a:pPr/>
              <a:t>‹#›</a:t>
            </a:fld>
            <a:endParaRPr lang="da-DK"/>
          </a:p>
        </p:txBody>
      </p:sp>
    </p:spTree>
    <p:extLst>
      <p:ext uri="{BB962C8B-B14F-4D97-AF65-F5344CB8AC3E}">
        <p14:creationId xmlns:p14="http://schemas.microsoft.com/office/powerpoint/2010/main" val="345349310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000" kern="1200">
        <a:solidFill>
          <a:schemeClr val="tx1"/>
        </a:solidFill>
        <a:latin typeface="+mn-lt"/>
        <a:ea typeface="+mn-ea"/>
        <a:cs typeface="+mn-cs"/>
      </a:defRPr>
    </a:lvl1pPr>
    <a:lvl2pPr marL="180000" indent="-180000" algn="l" defTabSz="914400" rtl="0" eaLnBrk="1" latinLnBrk="0" hangingPunct="1">
      <a:buFont typeface="Arial" panose="020B0604020202020204" pitchFamily="34" charset="0"/>
      <a:buChar char="•"/>
      <a:defRPr sz="1000" kern="1200">
        <a:solidFill>
          <a:schemeClr val="tx1"/>
        </a:solidFill>
        <a:latin typeface="+mn-lt"/>
        <a:ea typeface="+mn-ea"/>
        <a:cs typeface="+mn-cs"/>
      </a:defRPr>
    </a:lvl2pPr>
    <a:lvl3pPr marL="360000" indent="-180000" algn="l" defTabSz="914400" rtl="0" eaLnBrk="1" latinLnBrk="0" hangingPunct="1">
      <a:buFont typeface="Arial" panose="020B0604020202020204" pitchFamily="34" charset="0"/>
      <a:buChar char="•"/>
      <a:defRPr sz="1000" kern="1200">
        <a:solidFill>
          <a:schemeClr val="tx1"/>
        </a:solidFill>
        <a:latin typeface="+mn-lt"/>
        <a:ea typeface="+mn-ea"/>
        <a:cs typeface="+mn-cs"/>
      </a:defRPr>
    </a:lvl3pPr>
    <a:lvl4pPr marL="540000" indent="-180000" algn="l" defTabSz="914400" rtl="0" eaLnBrk="1" latinLnBrk="0" hangingPunct="1">
      <a:buFont typeface="Arial" panose="020B0604020202020204" pitchFamily="34" charset="0"/>
      <a:buChar char="•"/>
      <a:defRPr sz="1000" kern="1200">
        <a:solidFill>
          <a:schemeClr val="tx1"/>
        </a:solidFill>
        <a:latin typeface="+mn-lt"/>
        <a:ea typeface="+mn-ea"/>
        <a:cs typeface="+mn-cs"/>
      </a:defRPr>
    </a:lvl4pPr>
    <a:lvl5pPr marL="720000" indent="-180000" algn="l" defTabSz="914400" rtl="0" eaLnBrk="1" latinLnBrk="0" hangingPunct="1">
      <a:buFont typeface="Arial" panose="020B0604020202020204" pitchFamily="34" charset="0"/>
      <a:buChar char="•"/>
      <a:defRPr sz="10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Arial" panose="020B0604020202020204" pitchFamily="34" charset="0"/>
              </a:rPr>
              <a:t>But why did C-3PO fail to influence Han?</a:t>
            </a:r>
            <a:endParaRPr lang="da-DK" dirty="0"/>
          </a:p>
        </p:txBody>
      </p:sp>
      <p:sp>
        <p:nvSpPr>
          <p:cNvPr id="4" name="Date Placeholder 3"/>
          <p:cNvSpPr>
            <a:spLocks noGrp="1"/>
          </p:cNvSpPr>
          <p:nvPr>
            <p:ph type="dt" idx="1"/>
          </p:nvPr>
        </p:nvSpPr>
        <p:spPr/>
        <p:txBody>
          <a:bodyPr/>
          <a:lstStyle/>
          <a:p>
            <a:endParaRPr lang="da-DK" dirty="0"/>
          </a:p>
        </p:txBody>
      </p:sp>
      <p:sp>
        <p:nvSpPr>
          <p:cNvPr id="5" name="Slide Number Placeholder 4"/>
          <p:cNvSpPr>
            <a:spLocks noGrp="1"/>
          </p:cNvSpPr>
          <p:nvPr>
            <p:ph type="sldNum" sz="quarter" idx="5"/>
          </p:nvPr>
        </p:nvSpPr>
        <p:spPr/>
        <p:txBody>
          <a:bodyPr/>
          <a:lstStyle/>
          <a:p>
            <a:fld id="{D25B4B25-75A1-4BD3-9A55-1C94DE87B243}" type="slidenum">
              <a:rPr lang="da-DK" smtClean="0"/>
              <a:pPr/>
              <a:t>4</a:t>
            </a:fld>
            <a:endParaRPr lang="da-DK"/>
          </a:p>
        </p:txBody>
      </p:sp>
    </p:spTree>
    <p:extLst>
      <p:ext uri="{BB962C8B-B14F-4D97-AF65-F5344CB8AC3E}">
        <p14:creationId xmlns:p14="http://schemas.microsoft.com/office/powerpoint/2010/main" val="8684324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Arial" panose="020B0604020202020204" pitchFamily="34" charset="0"/>
              </a:rPr>
              <a:t>How many in here have watched Star Wars? In Star Wars Episode V: The Empire Strikes Back, Han Solo and the crew are being chased by Imperial Tie Fighters. Han makes the bold move to fly directly into an asteroid field in hopes of evading the Empire. Luckily, we have C-3PO to share some statistics with the rest.</a:t>
            </a:r>
            <a:endParaRPr lang="da-DK" dirty="0"/>
          </a:p>
        </p:txBody>
      </p:sp>
      <p:sp>
        <p:nvSpPr>
          <p:cNvPr id="4" name="Date Placeholder 3"/>
          <p:cNvSpPr>
            <a:spLocks noGrp="1"/>
          </p:cNvSpPr>
          <p:nvPr>
            <p:ph type="dt" idx="1"/>
          </p:nvPr>
        </p:nvSpPr>
        <p:spPr/>
        <p:txBody>
          <a:bodyPr/>
          <a:lstStyle/>
          <a:p>
            <a:endParaRPr lang="da-DK" dirty="0"/>
          </a:p>
        </p:txBody>
      </p:sp>
      <p:sp>
        <p:nvSpPr>
          <p:cNvPr id="5" name="Slide Number Placeholder 4"/>
          <p:cNvSpPr>
            <a:spLocks noGrp="1"/>
          </p:cNvSpPr>
          <p:nvPr>
            <p:ph type="sldNum" sz="quarter" idx="5"/>
          </p:nvPr>
        </p:nvSpPr>
        <p:spPr/>
        <p:txBody>
          <a:bodyPr/>
          <a:lstStyle/>
          <a:p>
            <a:fld id="{D25B4B25-75A1-4BD3-9A55-1C94DE87B243}" type="slidenum">
              <a:rPr lang="da-DK" smtClean="0"/>
              <a:pPr/>
              <a:t>13</a:t>
            </a:fld>
            <a:endParaRPr lang="da-DK"/>
          </a:p>
        </p:txBody>
      </p:sp>
    </p:spTree>
    <p:extLst>
      <p:ext uri="{BB962C8B-B14F-4D97-AF65-F5344CB8AC3E}">
        <p14:creationId xmlns:p14="http://schemas.microsoft.com/office/powerpoint/2010/main" val="1525450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Arial" panose="020B0604020202020204" pitchFamily="34" charset="0"/>
              </a:rPr>
              <a:t>He says “Sir, the possibility of successfully navigating an asteroid field is approximately 3,720 to 1!” And what does Han Solo say:</a:t>
            </a:r>
            <a:endParaRPr lang="da-DK" dirty="0"/>
          </a:p>
        </p:txBody>
      </p:sp>
      <p:sp>
        <p:nvSpPr>
          <p:cNvPr id="4" name="Date Placeholder 3"/>
          <p:cNvSpPr>
            <a:spLocks noGrp="1"/>
          </p:cNvSpPr>
          <p:nvPr>
            <p:ph type="dt" idx="1"/>
          </p:nvPr>
        </p:nvSpPr>
        <p:spPr/>
        <p:txBody>
          <a:bodyPr/>
          <a:lstStyle/>
          <a:p>
            <a:endParaRPr lang="da-DK" dirty="0"/>
          </a:p>
        </p:txBody>
      </p:sp>
      <p:sp>
        <p:nvSpPr>
          <p:cNvPr id="5" name="Slide Number Placeholder 4"/>
          <p:cNvSpPr>
            <a:spLocks noGrp="1"/>
          </p:cNvSpPr>
          <p:nvPr>
            <p:ph type="sldNum" sz="quarter" idx="5"/>
          </p:nvPr>
        </p:nvSpPr>
        <p:spPr/>
        <p:txBody>
          <a:bodyPr/>
          <a:lstStyle/>
          <a:p>
            <a:fld id="{D25B4B25-75A1-4BD3-9A55-1C94DE87B243}" type="slidenum">
              <a:rPr lang="da-DK" smtClean="0"/>
              <a:pPr/>
              <a:t>14</a:t>
            </a:fld>
            <a:endParaRPr lang="da-DK"/>
          </a:p>
        </p:txBody>
      </p:sp>
    </p:spTree>
    <p:extLst>
      <p:ext uri="{BB962C8B-B14F-4D97-AF65-F5344CB8AC3E}">
        <p14:creationId xmlns:p14="http://schemas.microsoft.com/office/powerpoint/2010/main" val="1513753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Arial" panose="020B0604020202020204" pitchFamily="34" charset="0"/>
              </a:rPr>
              <a:t>“That was a compelling statistic. I will find another course of action.” No, he coldly states </a:t>
            </a:r>
            <a:endParaRPr lang="da-DK" dirty="0"/>
          </a:p>
        </p:txBody>
      </p:sp>
      <p:sp>
        <p:nvSpPr>
          <p:cNvPr id="4" name="Date Placeholder 3"/>
          <p:cNvSpPr>
            <a:spLocks noGrp="1"/>
          </p:cNvSpPr>
          <p:nvPr>
            <p:ph type="dt" idx="1"/>
          </p:nvPr>
        </p:nvSpPr>
        <p:spPr/>
        <p:txBody>
          <a:bodyPr/>
          <a:lstStyle/>
          <a:p>
            <a:endParaRPr lang="da-DK" dirty="0"/>
          </a:p>
        </p:txBody>
      </p:sp>
      <p:sp>
        <p:nvSpPr>
          <p:cNvPr id="5" name="Slide Number Placeholder 4"/>
          <p:cNvSpPr>
            <a:spLocks noGrp="1"/>
          </p:cNvSpPr>
          <p:nvPr>
            <p:ph type="sldNum" sz="quarter" idx="5"/>
          </p:nvPr>
        </p:nvSpPr>
        <p:spPr/>
        <p:txBody>
          <a:bodyPr/>
          <a:lstStyle/>
          <a:p>
            <a:fld id="{D25B4B25-75A1-4BD3-9A55-1C94DE87B243}" type="slidenum">
              <a:rPr lang="da-DK" smtClean="0"/>
              <a:pPr/>
              <a:t>15</a:t>
            </a:fld>
            <a:endParaRPr lang="da-DK"/>
          </a:p>
        </p:txBody>
      </p:sp>
    </p:spTree>
    <p:extLst>
      <p:ext uri="{BB962C8B-B14F-4D97-AF65-F5344CB8AC3E}">
        <p14:creationId xmlns:p14="http://schemas.microsoft.com/office/powerpoint/2010/main" val="1968061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Arial" panose="020B0604020202020204" pitchFamily="34" charset="0"/>
              </a:rPr>
              <a:t>“Never tell me the odds.” </a:t>
            </a:r>
          </a:p>
          <a:p>
            <a:r>
              <a:rPr lang="en-US" sz="1800" dirty="0">
                <a:effectLst/>
                <a:latin typeface="Calibri" panose="020F0502020204030204" pitchFamily="34" charset="0"/>
                <a:ea typeface="DengXian" panose="02010600030101010101" pitchFamily="2" charset="-122"/>
                <a:cs typeface="Arial" panose="020B0604020202020204" pitchFamily="34" charset="0"/>
              </a:rPr>
              <a:t>Who in here have found themselves in C-3PO’s situation, having shared what you believed to be a valuable insight only to be utterly dismissed? I know that I have.</a:t>
            </a:r>
            <a:endParaRPr lang="da-DK" dirty="0"/>
          </a:p>
        </p:txBody>
      </p:sp>
      <p:sp>
        <p:nvSpPr>
          <p:cNvPr id="4" name="Date Placeholder 3"/>
          <p:cNvSpPr>
            <a:spLocks noGrp="1"/>
          </p:cNvSpPr>
          <p:nvPr>
            <p:ph type="dt" idx="1"/>
          </p:nvPr>
        </p:nvSpPr>
        <p:spPr/>
        <p:txBody>
          <a:bodyPr/>
          <a:lstStyle/>
          <a:p>
            <a:endParaRPr lang="da-DK" dirty="0"/>
          </a:p>
        </p:txBody>
      </p:sp>
      <p:sp>
        <p:nvSpPr>
          <p:cNvPr id="5" name="Slide Number Placeholder 4"/>
          <p:cNvSpPr>
            <a:spLocks noGrp="1"/>
          </p:cNvSpPr>
          <p:nvPr>
            <p:ph type="sldNum" sz="quarter" idx="5"/>
          </p:nvPr>
        </p:nvSpPr>
        <p:spPr/>
        <p:txBody>
          <a:bodyPr/>
          <a:lstStyle/>
          <a:p>
            <a:fld id="{D25B4B25-75A1-4BD3-9A55-1C94DE87B243}" type="slidenum">
              <a:rPr lang="da-DK" smtClean="0"/>
              <a:pPr/>
              <a:t>16</a:t>
            </a:fld>
            <a:endParaRPr lang="da-DK"/>
          </a:p>
        </p:txBody>
      </p:sp>
    </p:spTree>
    <p:extLst>
      <p:ext uri="{BB962C8B-B14F-4D97-AF65-F5344CB8AC3E}">
        <p14:creationId xmlns:p14="http://schemas.microsoft.com/office/powerpoint/2010/main" val="2998270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Arial" panose="020B0604020202020204" pitchFamily="34" charset="0"/>
              </a:rPr>
              <a:t>But why did C-3PO fail to influence Han?</a:t>
            </a:r>
            <a:endParaRPr lang="da-DK" dirty="0"/>
          </a:p>
        </p:txBody>
      </p:sp>
      <p:sp>
        <p:nvSpPr>
          <p:cNvPr id="4" name="Date Placeholder 3"/>
          <p:cNvSpPr>
            <a:spLocks noGrp="1"/>
          </p:cNvSpPr>
          <p:nvPr>
            <p:ph type="dt" idx="1"/>
          </p:nvPr>
        </p:nvSpPr>
        <p:spPr/>
        <p:txBody>
          <a:bodyPr/>
          <a:lstStyle/>
          <a:p>
            <a:endParaRPr lang="da-DK" dirty="0"/>
          </a:p>
        </p:txBody>
      </p:sp>
      <p:sp>
        <p:nvSpPr>
          <p:cNvPr id="5" name="Slide Number Placeholder 4"/>
          <p:cNvSpPr>
            <a:spLocks noGrp="1"/>
          </p:cNvSpPr>
          <p:nvPr>
            <p:ph type="sldNum" sz="quarter" idx="5"/>
          </p:nvPr>
        </p:nvSpPr>
        <p:spPr/>
        <p:txBody>
          <a:bodyPr/>
          <a:lstStyle/>
          <a:p>
            <a:fld id="{D25B4B25-75A1-4BD3-9A55-1C94DE87B243}" type="slidenum">
              <a:rPr lang="da-DK" smtClean="0"/>
              <a:pPr/>
              <a:t>17</a:t>
            </a:fld>
            <a:endParaRPr lang="da-DK"/>
          </a:p>
        </p:txBody>
      </p:sp>
    </p:spTree>
    <p:extLst>
      <p:ext uri="{BB962C8B-B14F-4D97-AF65-F5344CB8AC3E}">
        <p14:creationId xmlns:p14="http://schemas.microsoft.com/office/powerpoint/2010/main" val="7754930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Arial" panose="020B0604020202020204" pitchFamily="34" charset="0"/>
              </a:rPr>
              <a:t>First, C-3PO cherry-picked his insight and Han knew that. Han made the choice between certain death, staying and fighting the Imperials, or a high likelihood of death, by entering the asteroid field.</a:t>
            </a:r>
            <a:endParaRPr lang="da-DK" dirty="0"/>
          </a:p>
        </p:txBody>
      </p:sp>
      <p:sp>
        <p:nvSpPr>
          <p:cNvPr id="4" name="Date Placeholder 3"/>
          <p:cNvSpPr>
            <a:spLocks noGrp="1"/>
          </p:cNvSpPr>
          <p:nvPr>
            <p:ph type="dt" idx="1"/>
          </p:nvPr>
        </p:nvSpPr>
        <p:spPr/>
        <p:txBody>
          <a:bodyPr/>
          <a:lstStyle/>
          <a:p>
            <a:endParaRPr lang="da-DK" dirty="0"/>
          </a:p>
        </p:txBody>
      </p:sp>
      <p:sp>
        <p:nvSpPr>
          <p:cNvPr id="5" name="Slide Number Placeholder 4"/>
          <p:cNvSpPr>
            <a:spLocks noGrp="1"/>
          </p:cNvSpPr>
          <p:nvPr>
            <p:ph type="sldNum" sz="quarter" idx="5"/>
          </p:nvPr>
        </p:nvSpPr>
        <p:spPr/>
        <p:txBody>
          <a:bodyPr/>
          <a:lstStyle/>
          <a:p>
            <a:fld id="{D25B4B25-75A1-4BD3-9A55-1C94DE87B243}" type="slidenum">
              <a:rPr lang="da-DK" smtClean="0"/>
              <a:pPr/>
              <a:t>18</a:t>
            </a:fld>
            <a:endParaRPr lang="da-DK"/>
          </a:p>
        </p:txBody>
      </p:sp>
    </p:spTree>
    <p:extLst>
      <p:ext uri="{BB962C8B-B14F-4D97-AF65-F5344CB8AC3E}">
        <p14:creationId xmlns:p14="http://schemas.microsoft.com/office/powerpoint/2010/main" val="1579842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Arial" panose="020B0604020202020204" pitchFamily="34" charset="0"/>
              </a:rPr>
              <a:t>Han also knew that the dataset C-3PO used to produce this probability estimate likely did not consist of pilots with his caliber. He was the captain of the fastest ship in the galaxy, after all.</a:t>
            </a:r>
            <a:endParaRPr lang="da-DK" dirty="0"/>
          </a:p>
        </p:txBody>
      </p:sp>
      <p:sp>
        <p:nvSpPr>
          <p:cNvPr id="4" name="Date Placeholder 3"/>
          <p:cNvSpPr>
            <a:spLocks noGrp="1"/>
          </p:cNvSpPr>
          <p:nvPr>
            <p:ph type="dt" idx="1"/>
          </p:nvPr>
        </p:nvSpPr>
        <p:spPr/>
        <p:txBody>
          <a:bodyPr/>
          <a:lstStyle/>
          <a:p>
            <a:endParaRPr lang="da-DK" dirty="0"/>
          </a:p>
        </p:txBody>
      </p:sp>
      <p:sp>
        <p:nvSpPr>
          <p:cNvPr id="5" name="Slide Number Placeholder 4"/>
          <p:cNvSpPr>
            <a:spLocks noGrp="1"/>
          </p:cNvSpPr>
          <p:nvPr>
            <p:ph type="sldNum" sz="quarter" idx="5"/>
          </p:nvPr>
        </p:nvSpPr>
        <p:spPr/>
        <p:txBody>
          <a:bodyPr/>
          <a:lstStyle/>
          <a:p>
            <a:fld id="{D25B4B25-75A1-4BD3-9A55-1C94DE87B243}" type="slidenum">
              <a:rPr lang="da-DK" smtClean="0"/>
              <a:pPr/>
              <a:t>19</a:t>
            </a:fld>
            <a:endParaRPr lang="da-DK"/>
          </a:p>
        </p:txBody>
      </p:sp>
    </p:spTree>
    <p:extLst>
      <p:ext uri="{BB962C8B-B14F-4D97-AF65-F5344CB8AC3E}">
        <p14:creationId xmlns:p14="http://schemas.microsoft.com/office/powerpoint/2010/main" val="34249049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Arial" panose="020B0604020202020204" pitchFamily="34" charset="0"/>
              </a:rPr>
              <a:t>C-3PO lacked a narrative. Perhaps his insight would have been better had he told Han that, if they enter this asteroid field, they will likely never come out alive.</a:t>
            </a:r>
            <a:endParaRPr lang="da-DK" dirty="0"/>
          </a:p>
        </p:txBody>
      </p:sp>
      <p:sp>
        <p:nvSpPr>
          <p:cNvPr id="4" name="Date Placeholder 3"/>
          <p:cNvSpPr>
            <a:spLocks noGrp="1"/>
          </p:cNvSpPr>
          <p:nvPr>
            <p:ph type="dt" idx="1"/>
          </p:nvPr>
        </p:nvSpPr>
        <p:spPr/>
        <p:txBody>
          <a:bodyPr/>
          <a:lstStyle/>
          <a:p>
            <a:endParaRPr lang="da-DK" dirty="0"/>
          </a:p>
        </p:txBody>
      </p:sp>
      <p:sp>
        <p:nvSpPr>
          <p:cNvPr id="5" name="Slide Number Placeholder 4"/>
          <p:cNvSpPr>
            <a:spLocks noGrp="1"/>
          </p:cNvSpPr>
          <p:nvPr>
            <p:ph type="sldNum" sz="quarter" idx="5"/>
          </p:nvPr>
        </p:nvSpPr>
        <p:spPr/>
        <p:txBody>
          <a:bodyPr/>
          <a:lstStyle/>
          <a:p>
            <a:fld id="{D25B4B25-75A1-4BD3-9A55-1C94DE87B243}" type="slidenum">
              <a:rPr lang="da-DK" smtClean="0"/>
              <a:pPr/>
              <a:t>20</a:t>
            </a:fld>
            <a:endParaRPr lang="da-DK"/>
          </a:p>
        </p:txBody>
      </p:sp>
    </p:spTree>
    <p:extLst>
      <p:ext uri="{BB962C8B-B14F-4D97-AF65-F5344CB8AC3E}">
        <p14:creationId xmlns:p14="http://schemas.microsoft.com/office/powerpoint/2010/main" val="23487650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Arial" panose="020B0604020202020204" pitchFamily="34" charset="0"/>
              </a:rPr>
              <a:t>Lastly, C-3PO communicated his statistic only through speech and therefore did not catch Han’s attention because he did not present a visual anchor.</a:t>
            </a:r>
            <a:endParaRPr lang="da-DK" dirty="0"/>
          </a:p>
        </p:txBody>
      </p:sp>
      <p:sp>
        <p:nvSpPr>
          <p:cNvPr id="4" name="Date Placeholder 3"/>
          <p:cNvSpPr>
            <a:spLocks noGrp="1"/>
          </p:cNvSpPr>
          <p:nvPr>
            <p:ph type="dt" idx="1"/>
          </p:nvPr>
        </p:nvSpPr>
        <p:spPr/>
        <p:txBody>
          <a:bodyPr/>
          <a:lstStyle/>
          <a:p>
            <a:endParaRPr lang="da-DK" dirty="0"/>
          </a:p>
        </p:txBody>
      </p:sp>
      <p:sp>
        <p:nvSpPr>
          <p:cNvPr id="5" name="Slide Number Placeholder 4"/>
          <p:cNvSpPr>
            <a:spLocks noGrp="1"/>
          </p:cNvSpPr>
          <p:nvPr>
            <p:ph type="sldNum" sz="quarter" idx="5"/>
          </p:nvPr>
        </p:nvSpPr>
        <p:spPr/>
        <p:txBody>
          <a:bodyPr/>
          <a:lstStyle/>
          <a:p>
            <a:fld id="{D25B4B25-75A1-4BD3-9A55-1C94DE87B243}" type="slidenum">
              <a:rPr lang="da-DK" smtClean="0"/>
              <a:pPr/>
              <a:t>21</a:t>
            </a:fld>
            <a:endParaRPr lang="da-DK"/>
          </a:p>
        </p:txBody>
      </p:sp>
    </p:spTree>
    <p:extLst>
      <p:ext uri="{BB962C8B-B14F-4D97-AF65-F5344CB8AC3E}">
        <p14:creationId xmlns:p14="http://schemas.microsoft.com/office/powerpoint/2010/main" val="270403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Arial" panose="020B0604020202020204" pitchFamily="34" charset="0"/>
              </a:rPr>
              <a:t>Luke Skywalker is the hero of the Star Wars original trilogy. Like all fairy tales, he encounters the wise old man, the wizard, the mentor, Obi-Wan Kenobi.</a:t>
            </a:r>
            <a:endParaRPr lang="da-DK" dirty="0"/>
          </a:p>
        </p:txBody>
      </p:sp>
      <p:sp>
        <p:nvSpPr>
          <p:cNvPr id="4" name="Date Placeholder 3"/>
          <p:cNvSpPr>
            <a:spLocks noGrp="1"/>
          </p:cNvSpPr>
          <p:nvPr>
            <p:ph type="dt" idx="1"/>
          </p:nvPr>
        </p:nvSpPr>
        <p:spPr/>
        <p:txBody>
          <a:bodyPr/>
          <a:lstStyle/>
          <a:p>
            <a:endParaRPr lang="da-DK" dirty="0"/>
          </a:p>
        </p:txBody>
      </p:sp>
      <p:sp>
        <p:nvSpPr>
          <p:cNvPr id="5" name="Slide Number Placeholder 4"/>
          <p:cNvSpPr>
            <a:spLocks noGrp="1"/>
          </p:cNvSpPr>
          <p:nvPr>
            <p:ph type="sldNum" sz="quarter" idx="5"/>
          </p:nvPr>
        </p:nvSpPr>
        <p:spPr/>
        <p:txBody>
          <a:bodyPr/>
          <a:lstStyle/>
          <a:p>
            <a:fld id="{D25B4B25-75A1-4BD3-9A55-1C94DE87B243}" type="slidenum">
              <a:rPr lang="da-DK" smtClean="0"/>
              <a:pPr/>
              <a:t>22</a:t>
            </a:fld>
            <a:endParaRPr lang="da-DK"/>
          </a:p>
        </p:txBody>
      </p:sp>
    </p:spTree>
    <p:extLst>
      <p:ext uri="{BB962C8B-B14F-4D97-AF65-F5344CB8AC3E}">
        <p14:creationId xmlns:p14="http://schemas.microsoft.com/office/powerpoint/2010/main" val="3801481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DengXian" panose="02010600030101010101" pitchFamily="2" charset="-122"/>
                <a:cs typeface="Arial" panose="020B0604020202020204" pitchFamily="34" charset="0"/>
              </a:rPr>
              <a:t>When I first heard the term ”Data Storytelling” around 3 years ago, I didn’t think much of it. I thought it was just another data buzz-term being thrown around LinkedIn. In my mind, I pictured a group of cavemen-like data professionals gathering around a bonfire. The “Data Shaman” would feed the fire with slow DAX measures and ugly reports whilst telling stories about how he once created an amazing Power BI dashboard, only to have his boss say, “that’s really nice, but how do I export to Excel?”.</a:t>
            </a:r>
            <a:endParaRPr lang="da-DK" sz="1800" dirty="0">
              <a:effectLst/>
              <a:latin typeface="Calibri" panose="020F0502020204030204" pitchFamily="34" charset="0"/>
              <a:ea typeface="DengXian" panose="02010600030101010101" pitchFamily="2" charset="-122"/>
              <a:cs typeface="Arial" panose="020B0604020202020204" pitchFamily="34" charset="0"/>
            </a:endParaRPr>
          </a:p>
          <a:p>
            <a:endParaRPr lang="da-DK" dirty="0"/>
          </a:p>
          <a:p>
            <a:r>
              <a:rPr lang="en-US" sz="1800" dirty="0">
                <a:effectLst/>
                <a:latin typeface="Calibri" panose="020F0502020204030204" pitchFamily="34" charset="0"/>
                <a:ea typeface="DengXian" panose="02010600030101010101" pitchFamily="2" charset="-122"/>
                <a:cs typeface="Arial" panose="020B0604020202020204" pitchFamily="34" charset="0"/>
              </a:rPr>
              <a:t>So, if data storytelling doesn’t include bonfires and data shamans, what is it then?</a:t>
            </a:r>
            <a:endParaRPr lang="da-DK" dirty="0"/>
          </a:p>
        </p:txBody>
      </p:sp>
      <p:sp>
        <p:nvSpPr>
          <p:cNvPr id="4" name="Date Placeholder 3"/>
          <p:cNvSpPr>
            <a:spLocks noGrp="1"/>
          </p:cNvSpPr>
          <p:nvPr>
            <p:ph type="dt" idx="1"/>
          </p:nvPr>
        </p:nvSpPr>
        <p:spPr/>
        <p:txBody>
          <a:bodyPr/>
          <a:lstStyle/>
          <a:p>
            <a:endParaRPr lang="da-DK" dirty="0"/>
          </a:p>
        </p:txBody>
      </p:sp>
      <p:sp>
        <p:nvSpPr>
          <p:cNvPr id="5" name="Slide Number Placeholder 4"/>
          <p:cNvSpPr>
            <a:spLocks noGrp="1"/>
          </p:cNvSpPr>
          <p:nvPr>
            <p:ph type="sldNum" sz="quarter" idx="5"/>
          </p:nvPr>
        </p:nvSpPr>
        <p:spPr/>
        <p:txBody>
          <a:bodyPr/>
          <a:lstStyle/>
          <a:p>
            <a:fld id="{D25B4B25-75A1-4BD3-9A55-1C94DE87B243}" type="slidenum">
              <a:rPr lang="da-DK" smtClean="0"/>
              <a:pPr/>
              <a:t>5</a:t>
            </a:fld>
            <a:endParaRPr lang="da-DK"/>
          </a:p>
        </p:txBody>
      </p:sp>
    </p:spTree>
    <p:extLst>
      <p:ext uri="{BB962C8B-B14F-4D97-AF65-F5344CB8AC3E}">
        <p14:creationId xmlns:p14="http://schemas.microsoft.com/office/powerpoint/2010/main" val="35752154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Arial" panose="020B0604020202020204" pitchFamily="34" charset="0"/>
              </a:rPr>
              <a:t>Luke Skywalker is the hero of the Star Wars original trilogy. Like all fairy tales, he encounters the wise old man, the wizard, the mentor, Obi-Wan Kenobi.</a:t>
            </a:r>
            <a:endParaRPr lang="da-DK" dirty="0"/>
          </a:p>
        </p:txBody>
      </p:sp>
      <p:sp>
        <p:nvSpPr>
          <p:cNvPr id="4" name="Date Placeholder 3"/>
          <p:cNvSpPr>
            <a:spLocks noGrp="1"/>
          </p:cNvSpPr>
          <p:nvPr>
            <p:ph type="dt" idx="1"/>
          </p:nvPr>
        </p:nvSpPr>
        <p:spPr/>
        <p:txBody>
          <a:bodyPr/>
          <a:lstStyle/>
          <a:p>
            <a:endParaRPr lang="da-DK" dirty="0"/>
          </a:p>
        </p:txBody>
      </p:sp>
      <p:sp>
        <p:nvSpPr>
          <p:cNvPr id="5" name="Slide Number Placeholder 4"/>
          <p:cNvSpPr>
            <a:spLocks noGrp="1"/>
          </p:cNvSpPr>
          <p:nvPr>
            <p:ph type="sldNum" sz="quarter" idx="5"/>
          </p:nvPr>
        </p:nvSpPr>
        <p:spPr/>
        <p:txBody>
          <a:bodyPr/>
          <a:lstStyle/>
          <a:p>
            <a:fld id="{D25B4B25-75A1-4BD3-9A55-1C94DE87B243}" type="slidenum">
              <a:rPr lang="da-DK" smtClean="0"/>
              <a:pPr/>
              <a:t>23</a:t>
            </a:fld>
            <a:endParaRPr lang="da-DK"/>
          </a:p>
        </p:txBody>
      </p:sp>
    </p:spTree>
    <p:extLst>
      <p:ext uri="{BB962C8B-B14F-4D97-AF65-F5344CB8AC3E}">
        <p14:creationId xmlns:p14="http://schemas.microsoft.com/office/powerpoint/2010/main" val="2490802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Arial" panose="020B0604020202020204" pitchFamily="34" charset="0"/>
              </a:rPr>
              <a:t>Throughout the story, Obi-Wan attempts to convince Luke that he must face and defeat the evil Darth Vader, spoiler alert, who is Luke’s father.</a:t>
            </a:r>
            <a:endParaRPr lang="da-DK" dirty="0"/>
          </a:p>
        </p:txBody>
      </p:sp>
      <p:sp>
        <p:nvSpPr>
          <p:cNvPr id="4" name="Date Placeholder 3"/>
          <p:cNvSpPr>
            <a:spLocks noGrp="1"/>
          </p:cNvSpPr>
          <p:nvPr>
            <p:ph type="dt" idx="1"/>
          </p:nvPr>
        </p:nvSpPr>
        <p:spPr/>
        <p:txBody>
          <a:bodyPr/>
          <a:lstStyle/>
          <a:p>
            <a:endParaRPr lang="da-DK" dirty="0"/>
          </a:p>
        </p:txBody>
      </p:sp>
      <p:sp>
        <p:nvSpPr>
          <p:cNvPr id="5" name="Slide Number Placeholder 4"/>
          <p:cNvSpPr>
            <a:spLocks noGrp="1"/>
          </p:cNvSpPr>
          <p:nvPr>
            <p:ph type="sldNum" sz="quarter" idx="5"/>
          </p:nvPr>
        </p:nvSpPr>
        <p:spPr/>
        <p:txBody>
          <a:bodyPr/>
          <a:lstStyle/>
          <a:p>
            <a:fld id="{D25B4B25-75A1-4BD3-9A55-1C94DE87B243}" type="slidenum">
              <a:rPr lang="da-DK" smtClean="0"/>
              <a:pPr/>
              <a:t>24</a:t>
            </a:fld>
            <a:endParaRPr lang="da-DK"/>
          </a:p>
        </p:txBody>
      </p:sp>
    </p:spTree>
    <p:extLst>
      <p:ext uri="{BB962C8B-B14F-4D97-AF65-F5344CB8AC3E}">
        <p14:creationId xmlns:p14="http://schemas.microsoft.com/office/powerpoint/2010/main" val="22835821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Arial" panose="020B0604020202020204" pitchFamily="34" charset="0"/>
              </a:rPr>
              <a:t>It seems the logical thing to do; Darth Vader brings pain and suffering to the galactic population. The world would be a better place without him, no doubt. However, as one of the few movies to successfully do so, Luke does </a:t>
            </a:r>
            <a:r>
              <a:rPr lang="en-US" sz="1800" b="1" dirty="0">
                <a:effectLst/>
                <a:latin typeface="Calibri" panose="020F0502020204030204" pitchFamily="34" charset="0"/>
                <a:ea typeface="DengXian" panose="02010600030101010101" pitchFamily="2" charset="-122"/>
                <a:cs typeface="Arial" panose="020B0604020202020204" pitchFamily="34" charset="0"/>
              </a:rPr>
              <a:t>not</a:t>
            </a:r>
            <a:r>
              <a:rPr lang="en-US" sz="1800" dirty="0">
                <a:effectLst/>
                <a:latin typeface="Calibri" panose="020F0502020204030204" pitchFamily="34" charset="0"/>
                <a:ea typeface="DengXian" panose="02010600030101010101" pitchFamily="2" charset="-122"/>
                <a:cs typeface="Arial" panose="020B0604020202020204" pitchFamily="34" charset="0"/>
              </a:rPr>
              <a:t> defeat the evil villain. He turns him to the light side. Luke is not swayed by logic.</a:t>
            </a:r>
            <a:endParaRPr lang="da-DK" dirty="0"/>
          </a:p>
        </p:txBody>
      </p:sp>
      <p:sp>
        <p:nvSpPr>
          <p:cNvPr id="4" name="Date Placeholder 3"/>
          <p:cNvSpPr>
            <a:spLocks noGrp="1"/>
          </p:cNvSpPr>
          <p:nvPr>
            <p:ph type="dt" idx="1"/>
          </p:nvPr>
        </p:nvSpPr>
        <p:spPr/>
        <p:txBody>
          <a:bodyPr/>
          <a:lstStyle/>
          <a:p>
            <a:endParaRPr lang="da-DK" dirty="0"/>
          </a:p>
        </p:txBody>
      </p:sp>
      <p:sp>
        <p:nvSpPr>
          <p:cNvPr id="5" name="Slide Number Placeholder 4"/>
          <p:cNvSpPr>
            <a:spLocks noGrp="1"/>
          </p:cNvSpPr>
          <p:nvPr>
            <p:ph type="sldNum" sz="quarter" idx="5"/>
          </p:nvPr>
        </p:nvSpPr>
        <p:spPr/>
        <p:txBody>
          <a:bodyPr/>
          <a:lstStyle/>
          <a:p>
            <a:fld id="{D25B4B25-75A1-4BD3-9A55-1C94DE87B243}" type="slidenum">
              <a:rPr lang="da-DK" smtClean="0"/>
              <a:pPr/>
              <a:t>25</a:t>
            </a:fld>
            <a:endParaRPr lang="da-DK"/>
          </a:p>
        </p:txBody>
      </p:sp>
    </p:spTree>
    <p:extLst>
      <p:ext uri="{BB962C8B-B14F-4D97-AF65-F5344CB8AC3E}">
        <p14:creationId xmlns:p14="http://schemas.microsoft.com/office/powerpoint/2010/main" val="10314029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Arial" panose="020B0604020202020204" pitchFamily="34" charset="0"/>
              </a:rPr>
              <a:t>He is swayed by emotion, in this case, the love for his father and his sister. He had found himself in a situation before, where Obi-Wan had tried to convince him to train his Jedi skills more, before facing Vader and had he followed that instruction, his friends would have died on </a:t>
            </a:r>
            <a:r>
              <a:rPr lang="en-US" sz="1800" dirty="0" err="1">
                <a:effectLst/>
                <a:latin typeface="Calibri" panose="020F0502020204030204" pitchFamily="34" charset="0"/>
                <a:ea typeface="DengXian" panose="02010600030101010101" pitchFamily="2" charset="-122"/>
                <a:cs typeface="Arial" panose="020B0604020202020204" pitchFamily="34" charset="0"/>
              </a:rPr>
              <a:t>Bespin</a:t>
            </a:r>
            <a:r>
              <a:rPr lang="en-US" sz="1800" dirty="0">
                <a:effectLst/>
                <a:latin typeface="Calibri" panose="020F0502020204030204" pitchFamily="34" charset="0"/>
                <a:ea typeface="DengXian" panose="02010600030101010101" pitchFamily="2" charset="-122"/>
                <a:cs typeface="Arial" panose="020B0604020202020204" pitchFamily="34" charset="0"/>
              </a:rPr>
              <a:t>. </a:t>
            </a:r>
            <a:endParaRPr lang="da-DK" dirty="0"/>
          </a:p>
        </p:txBody>
      </p:sp>
      <p:sp>
        <p:nvSpPr>
          <p:cNvPr id="4" name="Date Placeholder 3"/>
          <p:cNvSpPr>
            <a:spLocks noGrp="1"/>
          </p:cNvSpPr>
          <p:nvPr>
            <p:ph type="dt" idx="1"/>
          </p:nvPr>
        </p:nvSpPr>
        <p:spPr/>
        <p:txBody>
          <a:bodyPr/>
          <a:lstStyle/>
          <a:p>
            <a:endParaRPr lang="da-DK" dirty="0"/>
          </a:p>
        </p:txBody>
      </p:sp>
      <p:sp>
        <p:nvSpPr>
          <p:cNvPr id="5" name="Slide Number Placeholder 4"/>
          <p:cNvSpPr>
            <a:spLocks noGrp="1"/>
          </p:cNvSpPr>
          <p:nvPr>
            <p:ph type="sldNum" sz="quarter" idx="5"/>
          </p:nvPr>
        </p:nvSpPr>
        <p:spPr/>
        <p:txBody>
          <a:bodyPr/>
          <a:lstStyle/>
          <a:p>
            <a:fld id="{D25B4B25-75A1-4BD3-9A55-1C94DE87B243}" type="slidenum">
              <a:rPr lang="da-DK" smtClean="0"/>
              <a:pPr/>
              <a:t>26</a:t>
            </a:fld>
            <a:endParaRPr lang="da-DK"/>
          </a:p>
        </p:txBody>
      </p:sp>
    </p:spTree>
    <p:extLst>
      <p:ext uri="{BB962C8B-B14F-4D97-AF65-F5344CB8AC3E}">
        <p14:creationId xmlns:p14="http://schemas.microsoft.com/office/powerpoint/2010/main" val="12208837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effectLst/>
                <a:latin typeface="Calibri" panose="020F0502020204030204" pitchFamily="34" charset="0"/>
                <a:ea typeface="DengXian" panose="02010600030101010101" pitchFamily="2" charset="-122"/>
                <a:cs typeface="Arial" panose="020B0604020202020204" pitchFamily="34" charset="0"/>
              </a:rPr>
              <a:t>But he acted on his compassion, and it saved his friends and redeemed his father. We may think that we are better and act more rationally than Luke Skywalker, but we don’t. </a:t>
            </a:r>
            <a:endParaRPr lang="da-DK" dirty="0"/>
          </a:p>
        </p:txBody>
      </p:sp>
      <p:sp>
        <p:nvSpPr>
          <p:cNvPr id="4" name="Date Placeholder 3"/>
          <p:cNvSpPr>
            <a:spLocks noGrp="1"/>
          </p:cNvSpPr>
          <p:nvPr>
            <p:ph type="dt" idx="1"/>
          </p:nvPr>
        </p:nvSpPr>
        <p:spPr/>
        <p:txBody>
          <a:bodyPr/>
          <a:lstStyle/>
          <a:p>
            <a:endParaRPr lang="da-DK" dirty="0"/>
          </a:p>
        </p:txBody>
      </p:sp>
      <p:sp>
        <p:nvSpPr>
          <p:cNvPr id="5" name="Slide Number Placeholder 4"/>
          <p:cNvSpPr>
            <a:spLocks noGrp="1"/>
          </p:cNvSpPr>
          <p:nvPr>
            <p:ph type="sldNum" sz="quarter" idx="5"/>
          </p:nvPr>
        </p:nvSpPr>
        <p:spPr/>
        <p:txBody>
          <a:bodyPr/>
          <a:lstStyle/>
          <a:p>
            <a:fld id="{D25B4B25-75A1-4BD3-9A55-1C94DE87B243}" type="slidenum">
              <a:rPr lang="da-DK" smtClean="0"/>
              <a:pPr/>
              <a:t>27</a:t>
            </a:fld>
            <a:endParaRPr lang="da-DK"/>
          </a:p>
        </p:txBody>
      </p:sp>
    </p:spTree>
    <p:extLst>
      <p:ext uri="{BB962C8B-B14F-4D97-AF65-F5344CB8AC3E}">
        <p14:creationId xmlns:p14="http://schemas.microsoft.com/office/powerpoint/2010/main" val="37094853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effectLst/>
                <a:latin typeface="Calibri" panose="020F0502020204030204" pitchFamily="34" charset="0"/>
                <a:ea typeface="DengXian" panose="02010600030101010101" pitchFamily="2" charset="-122"/>
                <a:cs typeface="Arial" panose="020B0604020202020204" pitchFamily="34" charset="0"/>
              </a:rPr>
              <a:t>But he acted on his compassion, and it saved his friends and redeemed his father. We may think that we are better and act more rationally than Luke Skywalker, but we don’t. </a:t>
            </a:r>
            <a:endParaRPr lang="da-DK" dirty="0"/>
          </a:p>
        </p:txBody>
      </p:sp>
      <p:sp>
        <p:nvSpPr>
          <p:cNvPr id="4" name="Date Placeholder 3"/>
          <p:cNvSpPr>
            <a:spLocks noGrp="1"/>
          </p:cNvSpPr>
          <p:nvPr>
            <p:ph type="dt" idx="1"/>
          </p:nvPr>
        </p:nvSpPr>
        <p:spPr/>
        <p:txBody>
          <a:bodyPr/>
          <a:lstStyle/>
          <a:p>
            <a:endParaRPr lang="da-DK" dirty="0"/>
          </a:p>
        </p:txBody>
      </p:sp>
      <p:sp>
        <p:nvSpPr>
          <p:cNvPr id="5" name="Slide Number Placeholder 4"/>
          <p:cNvSpPr>
            <a:spLocks noGrp="1"/>
          </p:cNvSpPr>
          <p:nvPr>
            <p:ph type="sldNum" sz="quarter" idx="5"/>
          </p:nvPr>
        </p:nvSpPr>
        <p:spPr/>
        <p:txBody>
          <a:bodyPr/>
          <a:lstStyle/>
          <a:p>
            <a:fld id="{D25B4B25-75A1-4BD3-9A55-1C94DE87B243}" type="slidenum">
              <a:rPr lang="da-DK" smtClean="0"/>
              <a:pPr/>
              <a:t>28</a:t>
            </a:fld>
            <a:endParaRPr lang="da-DK"/>
          </a:p>
        </p:txBody>
      </p:sp>
    </p:spTree>
    <p:extLst>
      <p:ext uri="{BB962C8B-B14F-4D97-AF65-F5344CB8AC3E}">
        <p14:creationId xmlns:p14="http://schemas.microsoft.com/office/powerpoint/2010/main" val="10132720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Arial" panose="020B0604020202020204" pitchFamily="34" charset="0"/>
              </a:rPr>
              <a:t>Let me give you an example:</a:t>
            </a:r>
            <a:endParaRPr lang="da-DK" dirty="0"/>
          </a:p>
        </p:txBody>
      </p:sp>
      <p:sp>
        <p:nvSpPr>
          <p:cNvPr id="4" name="Date Placeholder 3"/>
          <p:cNvSpPr>
            <a:spLocks noGrp="1"/>
          </p:cNvSpPr>
          <p:nvPr>
            <p:ph type="dt" idx="1"/>
          </p:nvPr>
        </p:nvSpPr>
        <p:spPr/>
        <p:txBody>
          <a:bodyPr/>
          <a:lstStyle/>
          <a:p>
            <a:endParaRPr lang="da-DK" dirty="0"/>
          </a:p>
        </p:txBody>
      </p:sp>
      <p:sp>
        <p:nvSpPr>
          <p:cNvPr id="5" name="Slide Number Placeholder 4"/>
          <p:cNvSpPr>
            <a:spLocks noGrp="1"/>
          </p:cNvSpPr>
          <p:nvPr>
            <p:ph type="sldNum" sz="quarter" idx="5"/>
          </p:nvPr>
        </p:nvSpPr>
        <p:spPr/>
        <p:txBody>
          <a:bodyPr/>
          <a:lstStyle/>
          <a:p>
            <a:fld id="{D25B4B25-75A1-4BD3-9A55-1C94DE87B243}" type="slidenum">
              <a:rPr lang="da-DK" smtClean="0"/>
              <a:pPr/>
              <a:t>29</a:t>
            </a:fld>
            <a:endParaRPr lang="da-DK"/>
          </a:p>
        </p:txBody>
      </p:sp>
    </p:spTree>
    <p:extLst>
      <p:ext uri="{BB962C8B-B14F-4D97-AF65-F5344CB8AC3E}">
        <p14:creationId xmlns:p14="http://schemas.microsoft.com/office/powerpoint/2010/main" val="10669826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Arial" panose="020B0604020202020204" pitchFamily="34" charset="0"/>
              </a:rPr>
              <a:t>If you, like me, step on the scale some mornings to weigh yourself, you will smile and go about your day, if the weight is unchanged or even better, if it has dropped.</a:t>
            </a:r>
            <a:endParaRPr lang="da-DK" dirty="0"/>
          </a:p>
        </p:txBody>
      </p:sp>
      <p:sp>
        <p:nvSpPr>
          <p:cNvPr id="4" name="Date Placeholder 3"/>
          <p:cNvSpPr>
            <a:spLocks noGrp="1"/>
          </p:cNvSpPr>
          <p:nvPr>
            <p:ph type="dt" idx="1"/>
          </p:nvPr>
        </p:nvSpPr>
        <p:spPr/>
        <p:txBody>
          <a:bodyPr/>
          <a:lstStyle/>
          <a:p>
            <a:endParaRPr lang="da-DK" dirty="0"/>
          </a:p>
        </p:txBody>
      </p:sp>
      <p:sp>
        <p:nvSpPr>
          <p:cNvPr id="5" name="Slide Number Placeholder 4"/>
          <p:cNvSpPr>
            <a:spLocks noGrp="1"/>
          </p:cNvSpPr>
          <p:nvPr>
            <p:ph type="sldNum" sz="quarter" idx="5"/>
          </p:nvPr>
        </p:nvSpPr>
        <p:spPr/>
        <p:txBody>
          <a:bodyPr/>
          <a:lstStyle/>
          <a:p>
            <a:fld id="{D25B4B25-75A1-4BD3-9A55-1C94DE87B243}" type="slidenum">
              <a:rPr lang="da-DK" smtClean="0"/>
              <a:pPr/>
              <a:t>30</a:t>
            </a:fld>
            <a:endParaRPr lang="da-DK"/>
          </a:p>
        </p:txBody>
      </p:sp>
    </p:spTree>
    <p:extLst>
      <p:ext uri="{BB962C8B-B14F-4D97-AF65-F5344CB8AC3E}">
        <p14:creationId xmlns:p14="http://schemas.microsoft.com/office/powerpoint/2010/main" val="2959893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Arial" panose="020B0604020202020204" pitchFamily="34" charset="0"/>
              </a:rPr>
              <a:t>However, if you step on that scale and it shows that you have gained weight, you frown and question the accuracy of the scale. You get down and get on the scale a couple of times to validate the measurement. Why? </a:t>
            </a:r>
            <a:endParaRPr lang="da-DK" dirty="0"/>
          </a:p>
        </p:txBody>
      </p:sp>
      <p:sp>
        <p:nvSpPr>
          <p:cNvPr id="4" name="Date Placeholder 3"/>
          <p:cNvSpPr>
            <a:spLocks noGrp="1"/>
          </p:cNvSpPr>
          <p:nvPr>
            <p:ph type="dt" idx="1"/>
          </p:nvPr>
        </p:nvSpPr>
        <p:spPr/>
        <p:txBody>
          <a:bodyPr/>
          <a:lstStyle/>
          <a:p>
            <a:endParaRPr lang="da-DK" dirty="0"/>
          </a:p>
        </p:txBody>
      </p:sp>
      <p:sp>
        <p:nvSpPr>
          <p:cNvPr id="5" name="Slide Number Placeholder 4"/>
          <p:cNvSpPr>
            <a:spLocks noGrp="1"/>
          </p:cNvSpPr>
          <p:nvPr>
            <p:ph type="sldNum" sz="quarter" idx="5"/>
          </p:nvPr>
        </p:nvSpPr>
        <p:spPr/>
        <p:txBody>
          <a:bodyPr/>
          <a:lstStyle/>
          <a:p>
            <a:fld id="{D25B4B25-75A1-4BD3-9A55-1C94DE87B243}" type="slidenum">
              <a:rPr lang="da-DK" smtClean="0"/>
              <a:pPr/>
              <a:t>32</a:t>
            </a:fld>
            <a:endParaRPr lang="da-DK"/>
          </a:p>
        </p:txBody>
      </p:sp>
    </p:spTree>
    <p:extLst>
      <p:ext uri="{BB962C8B-B14F-4D97-AF65-F5344CB8AC3E}">
        <p14:creationId xmlns:p14="http://schemas.microsoft.com/office/powerpoint/2010/main" val="27999399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Arial" panose="020B0604020202020204" pitchFamily="34" charset="0"/>
              </a:rPr>
              <a:t>Because the insight challenged your current perception of reality and based on that, you acted on negative emotion and weighed yourself multiple times with the same result. I think that may actually be an example of insanity.</a:t>
            </a:r>
            <a:endParaRPr lang="da-DK" dirty="0"/>
          </a:p>
        </p:txBody>
      </p:sp>
      <p:sp>
        <p:nvSpPr>
          <p:cNvPr id="4" name="Date Placeholder 3"/>
          <p:cNvSpPr>
            <a:spLocks noGrp="1"/>
          </p:cNvSpPr>
          <p:nvPr>
            <p:ph type="dt" idx="1"/>
          </p:nvPr>
        </p:nvSpPr>
        <p:spPr/>
        <p:txBody>
          <a:bodyPr/>
          <a:lstStyle/>
          <a:p>
            <a:endParaRPr lang="da-DK" dirty="0"/>
          </a:p>
        </p:txBody>
      </p:sp>
      <p:sp>
        <p:nvSpPr>
          <p:cNvPr id="5" name="Slide Number Placeholder 4"/>
          <p:cNvSpPr>
            <a:spLocks noGrp="1"/>
          </p:cNvSpPr>
          <p:nvPr>
            <p:ph type="sldNum" sz="quarter" idx="5"/>
          </p:nvPr>
        </p:nvSpPr>
        <p:spPr/>
        <p:txBody>
          <a:bodyPr/>
          <a:lstStyle/>
          <a:p>
            <a:fld id="{D25B4B25-75A1-4BD3-9A55-1C94DE87B243}" type="slidenum">
              <a:rPr lang="da-DK" smtClean="0"/>
              <a:pPr/>
              <a:t>33</a:t>
            </a:fld>
            <a:endParaRPr lang="da-DK"/>
          </a:p>
        </p:txBody>
      </p:sp>
    </p:spTree>
    <p:extLst>
      <p:ext uri="{BB962C8B-B14F-4D97-AF65-F5344CB8AC3E}">
        <p14:creationId xmlns:p14="http://schemas.microsoft.com/office/powerpoint/2010/main" val="1587140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Arial" panose="020B0604020202020204" pitchFamily="34" charset="0"/>
              </a:rPr>
              <a:t>As human beings, we are terrible at remembering and internalizing statistics.</a:t>
            </a:r>
            <a:endParaRPr lang="da-DK" dirty="0"/>
          </a:p>
        </p:txBody>
      </p:sp>
      <p:sp>
        <p:nvSpPr>
          <p:cNvPr id="4" name="Date Placeholder 3"/>
          <p:cNvSpPr>
            <a:spLocks noGrp="1"/>
          </p:cNvSpPr>
          <p:nvPr>
            <p:ph type="dt" idx="1"/>
          </p:nvPr>
        </p:nvSpPr>
        <p:spPr/>
        <p:txBody>
          <a:bodyPr/>
          <a:lstStyle/>
          <a:p>
            <a:endParaRPr lang="da-DK" dirty="0"/>
          </a:p>
        </p:txBody>
      </p:sp>
      <p:sp>
        <p:nvSpPr>
          <p:cNvPr id="5" name="Slide Number Placeholder 4"/>
          <p:cNvSpPr>
            <a:spLocks noGrp="1"/>
          </p:cNvSpPr>
          <p:nvPr>
            <p:ph type="sldNum" sz="quarter" idx="5"/>
          </p:nvPr>
        </p:nvSpPr>
        <p:spPr/>
        <p:txBody>
          <a:bodyPr/>
          <a:lstStyle/>
          <a:p>
            <a:fld id="{D25B4B25-75A1-4BD3-9A55-1C94DE87B243}" type="slidenum">
              <a:rPr lang="da-DK" smtClean="0"/>
              <a:pPr/>
              <a:t>6</a:t>
            </a:fld>
            <a:endParaRPr lang="da-DK"/>
          </a:p>
        </p:txBody>
      </p:sp>
    </p:spTree>
    <p:extLst>
      <p:ext uri="{BB962C8B-B14F-4D97-AF65-F5344CB8AC3E}">
        <p14:creationId xmlns:p14="http://schemas.microsoft.com/office/powerpoint/2010/main" val="15582521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Arial" panose="020B0604020202020204" pitchFamily="34" charset="0"/>
              </a:rPr>
              <a:t>As human beings, we are terrible at remembering and internalizing statistics.</a:t>
            </a:r>
            <a:endParaRPr lang="da-DK" dirty="0"/>
          </a:p>
        </p:txBody>
      </p:sp>
      <p:sp>
        <p:nvSpPr>
          <p:cNvPr id="4" name="Date Placeholder 3"/>
          <p:cNvSpPr>
            <a:spLocks noGrp="1"/>
          </p:cNvSpPr>
          <p:nvPr>
            <p:ph type="dt" idx="1"/>
          </p:nvPr>
        </p:nvSpPr>
        <p:spPr/>
        <p:txBody>
          <a:bodyPr/>
          <a:lstStyle/>
          <a:p>
            <a:endParaRPr lang="da-DK" dirty="0"/>
          </a:p>
        </p:txBody>
      </p:sp>
      <p:sp>
        <p:nvSpPr>
          <p:cNvPr id="5" name="Slide Number Placeholder 4"/>
          <p:cNvSpPr>
            <a:spLocks noGrp="1"/>
          </p:cNvSpPr>
          <p:nvPr>
            <p:ph type="sldNum" sz="quarter" idx="5"/>
          </p:nvPr>
        </p:nvSpPr>
        <p:spPr/>
        <p:txBody>
          <a:bodyPr/>
          <a:lstStyle/>
          <a:p>
            <a:fld id="{D25B4B25-75A1-4BD3-9A55-1C94DE87B243}" type="slidenum">
              <a:rPr lang="da-DK" smtClean="0"/>
              <a:pPr/>
              <a:t>34</a:t>
            </a:fld>
            <a:endParaRPr lang="da-DK"/>
          </a:p>
        </p:txBody>
      </p:sp>
    </p:spTree>
    <p:extLst>
      <p:ext uri="{BB962C8B-B14F-4D97-AF65-F5344CB8AC3E}">
        <p14:creationId xmlns:p14="http://schemas.microsoft.com/office/powerpoint/2010/main" val="22341693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Arial" panose="020B0604020202020204" pitchFamily="34" charset="0"/>
              </a:rPr>
              <a:t>As human beings, we are terrible at remembering and internalizing statistics.</a:t>
            </a:r>
            <a:endParaRPr lang="da-DK" dirty="0"/>
          </a:p>
        </p:txBody>
      </p:sp>
      <p:sp>
        <p:nvSpPr>
          <p:cNvPr id="4" name="Date Placeholder 3"/>
          <p:cNvSpPr>
            <a:spLocks noGrp="1"/>
          </p:cNvSpPr>
          <p:nvPr>
            <p:ph type="dt" idx="1"/>
          </p:nvPr>
        </p:nvSpPr>
        <p:spPr/>
        <p:txBody>
          <a:bodyPr/>
          <a:lstStyle/>
          <a:p>
            <a:endParaRPr lang="da-DK" dirty="0"/>
          </a:p>
        </p:txBody>
      </p:sp>
      <p:sp>
        <p:nvSpPr>
          <p:cNvPr id="5" name="Slide Number Placeholder 4"/>
          <p:cNvSpPr>
            <a:spLocks noGrp="1"/>
          </p:cNvSpPr>
          <p:nvPr>
            <p:ph type="sldNum" sz="quarter" idx="5"/>
          </p:nvPr>
        </p:nvSpPr>
        <p:spPr/>
        <p:txBody>
          <a:bodyPr/>
          <a:lstStyle/>
          <a:p>
            <a:fld id="{D25B4B25-75A1-4BD3-9A55-1C94DE87B243}" type="slidenum">
              <a:rPr lang="da-DK" smtClean="0"/>
              <a:pPr/>
              <a:t>35</a:t>
            </a:fld>
            <a:endParaRPr lang="da-DK"/>
          </a:p>
        </p:txBody>
      </p:sp>
    </p:spTree>
    <p:extLst>
      <p:ext uri="{BB962C8B-B14F-4D97-AF65-F5344CB8AC3E}">
        <p14:creationId xmlns:p14="http://schemas.microsoft.com/office/powerpoint/2010/main" val="9732405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Arial" panose="020B0604020202020204" pitchFamily="34" charset="0"/>
              </a:rPr>
              <a:t>As human beings, we are terrible at remembering and internalizing statistics.</a:t>
            </a:r>
            <a:endParaRPr lang="da-DK" dirty="0"/>
          </a:p>
        </p:txBody>
      </p:sp>
      <p:sp>
        <p:nvSpPr>
          <p:cNvPr id="4" name="Date Placeholder 3"/>
          <p:cNvSpPr>
            <a:spLocks noGrp="1"/>
          </p:cNvSpPr>
          <p:nvPr>
            <p:ph type="dt" idx="1"/>
          </p:nvPr>
        </p:nvSpPr>
        <p:spPr/>
        <p:txBody>
          <a:bodyPr/>
          <a:lstStyle/>
          <a:p>
            <a:endParaRPr lang="da-DK" dirty="0"/>
          </a:p>
        </p:txBody>
      </p:sp>
      <p:sp>
        <p:nvSpPr>
          <p:cNvPr id="5" name="Slide Number Placeholder 4"/>
          <p:cNvSpPr>
            <a:spLocks noGrp="1"/>
          </p:cNvSpPr>
          <p:nvPr>
            <p:ph type="sldNum" sz="quarter" idx="5"/>
          </p:nvPr>
        </p:nvSpPr>
        <p:spPr/>
        <p:txBody>
          <a:bodyPr/>
          <a:lstStyle/>
          <a:p>
            <a:fld id="{D25B4B25-75A1-4BD3-9A55-1C94DE87B243}" type="slidenum">
              <a:rPr lang="da-DK" smtClean="0"/>
              <a:pPr/>
              <a:t>70</a:t>
            </a:fld>
            <a:endParaRPr lang="da-DK"/>
          </a:p>
        </p:txBody>
      </p:sp>
    </p:spTree>
    <p:extLst>
      <p:ext uri="{BB962C8B-B14F-4D97-AF65-F5344CB8AC3E}">
        <p14:creationId xmlns:p14="http://schemas.microsoft.com/office/powerpoint/2010/main" val="29198780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Arial" panose="020B0604020202020204" pitchFamily="34" charset="0"/>
              </a:rPr>
              <a:t>As human beings, we are terrible at remembering and internalizing statistics.</a:t>
            </a:r>
            <a:endParaRPr lang="da-DK" dirty="0"/>
          </a:p>
        </p:txBody>
      </p:sp>
      <p:sp>
        <p:nvSpPr>
          <p:cNvPr id="4" name="Date Placeholder 3"/>
          <p:cNvSpPr>
            <a:spLocks noGrp="1"/>
          </p:cNvSpPr>
          <p:nvPr>
            <p:ph type="dt" idx="1"/>
          </p:nvPr>
        </p:nvSpPr>
        <p:spPr/>
        <p:txBody>
          <a:bodyPr/>
          <a:lstStyle/>
          <a:p>
            <a:endParaRPr lang="da-DK" dirty="0"/>
          </a:p>
        </p:txBody>
      </p:sp>
      <p:sp>
        <p:nvSpPr>
          <p:cNvPr id="5" name="Slide Number Placeholder 4"/>
          <p:cNvSpPr>
            <a:spLocks noGrp="1"/>
          </p:cNvSpPr>
          <p:nvPr>
            <p:ph type="sldNum" sz="quarter" idx="5"/>
          </p:nvPr>
        </p:nvSpPr>
        <p:spPr/>
        <p:txBody>
          <a:bodyPr/>
          <a:lstStyle/>
          <a:p>
            <a:fld id="{D25B4B25-75A1-4BD3-9A55-1C94DE87B243}" type="slidenum">
              <a:rPr lang="da-DK" smtClean="0"/>
              <a:pPr/>
              <a:t>77</a:t>
            </a:fld>
            <a:endParaRPr lang="da-DK"/>
          </a:p>
        </p:txBody>
      </p:sp>
    </p:spTree>
    <p:extLst>
      <p:ext uri="{BB962C8B-B14F-4D97-AF65-F5344CB8AC3E}">
        <p14:creationId xmlns:p14="http://schemas.microsoft.com/office/powerpoint/2010/main" val="4091904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Arial" panose="020B0604020202020204" pitchFamily="34" charset="0"/>
              </a:rPr>
              <a:t>As human beings, we are terrible at remembering and internalizing statistics.</a:t>
            </a:r>
            <a:endParaRPr lang="da-DK" dirty="0"/>
          </a:p>
        </p:txBody>
      </p:sp>
      <p:sp>
        <p:nvSpPr>
          <p:cNvPr id="4" name="Date Placeholder 3"/>
          <p:cNvSpPr>
            <a:spLocks noGrp="1"/>
          </p:cNvSpPr>
          <p:nvPr>
            <p:ph type="dt" idx="1"/>
          </p:nvPr>
        </p:nvSpPr>
        <p:spPr/>
        <p:txBody>
          <a:bodyPr/>
          <a:lstStyle/>
          <a:p>
            <a:endParaRPr lang="da-DK" dirty="0"/>
          </a:p>
        </p:txBody>
      </p:sp>
      <p:sp>
        <p:nvSpPr>
          <p:cNvPr id="5" name="Slide Number Placeholder 4"/>
          <p:cNvSpPr>
            <a:spLocks noGrp="1"/>
          </p:cNvSpPr>
          <p:nvPr>
            <p:ph type="sldNum" sz="quarter" idx="5"/>
          </p:nvPr>
        </p:nvSpPr>
        <p:spPr/>
        <p:txBody>
          <a:bodyPr/>
          <a:lstStyle/>
          <a:p>
            <a:fld id="{D25B4B25-75A1-4BD3-9A55-1C94DE87B243}" type="slidenum">
              <a:rPr lang="da-DK" smtClean="0"/>
              <a:pPr/>
              <a:t>7</a:t>
            </a:fld>
            <a:endParaRPr lang="da-DK"/>
          </a:p>
        </p:txBody>
      </p:sp>
    </p:spTree>
    <p:extLst>
      <p:ext uri="{BB962C8B-B14F-4D97-AF65-F5344CB8AC3E}">
        <p14:creationId xmlns:p14="http://schemas.microsoft.com/office/powerpoint/2010/main" val="876489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Arial" panose="020B0604020202020204" pitchFamily="34" charset="0"/>
              </a:rPr>
              <a:t>As human beings, we are terrible at remembering and internalizing statistics.</a:t>
            </a:r>
            <a:endParaRPr lang="da-DK" dirty="0"/>
          </a:p>
        </p:txBody>
      </p:sp>
      <p:sp>
        <p:nvSpPr>
          <p:cNvPr id="4" name="Date Placeholder 3"/>
          <p:cNvSpPr>
            <a:spLocks noGrp="1"/>
          </p:cNvSpPr>
          <p:nvPr>
            <p:ph type="dt" idx="1"/>
          </p:nvPr>
        </p:nvSpPr>
        <p:spPr/>
        <p:txBody>
          <a:bodyPr/>
          <a:lstStyle/>
          <a:p>
            <a:endParaRPr lang="da-DK" dirty="0"/>
          </a:p>
        </p:txBody>
      </p:sp>
      <p:sp>
        <p:nvSpPr>
          <p:cNvPr id="5" name="Slide Number Placeholder 4"/>
          <p:cNvSpPr>
            <a:spLocks noGrp="1"/>
          </p:cNvSpPr>
          <p:nvPr>
            <p:ph type="sldNum" sz="quarter" idx="5"/>
          </p:nvPr>
        </p:nvSpPr>
        <p:spPr/>
        <p:txBody>
          <a:bodyPr/>
          <a:lstStyle/>
          <a:p>
            <a:fld id="{D25B4B25-75A1-4BD3-9A55-1C94DE87B243}" type="slidenum">
              <a:rPr lang="da-DK" smtClean="0"/>
              <a:pPr/>
              <a:t>8</a:t>
            </a:fld>
            <a:endParaRPr lang="da-DK"/>
          </a:p>
        </p:txBody>
      </p:sp>
    </p:spTree>
    <p:extLst>
      <p:ext uri="{BB962C8B-B14F-4D97-AF65-F5344CB8AC3E}">
        <p14:creationId xmlns:p14="http://schemas.microsoft.com/office/powerpoint/2010/main" val="1322148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Arial" panose="020B0604020202020204" pitchFamily="34" charset="0"/>
              </a:rPr>
              <a:t>As human beings, we are terrible at remembering and internalizing statistics.</a:t>
            </a:r>
            <a:endParaRPr lang="da-DK" dirty="0"/>
          </a:p>
        </p:txBody>
      </p:sp>
      <p:sp>
        <p:nvSpPr>
          <p:cNvPr id="4" name="Date Placeholder 3"/>
          <p:cNvSpPr>
            <a:spLocks noGrp="1"/>
          </p:cNvSpPr>
          <p:nvPr>
            <p:ph type="dt" idx="1"/>
          </p:nvPr>
        </p:nvSpPr>
        <p:spPr/>
        <p:txBody>
          <a:bodyPr/>
          <a:lstStyle/>
          <a:p>
            <a:endParaRPr lang="da-DK" dirty="0"/>
          </a:p>
        </p:txBody>
      </p:sp>
      <p:sp>
        <p:nvSpPr>
          <p:cNvPr id="5" name="Slide Number Placeholder 4"/>
          <p:cNvSpPr>
            <a:spLocks noGrp="1"/>
          </p:cNvSpPr>
          <p:nvPr>
            <p:ph type="sldNum" sz="quarter" idx="5"/>
          </p:nvPr>
        </p:nvSpPr>
        <p:spPr/>
        <p:txBody>
          <a:bodyPr/>
          <a:lstStyle/>
          <a:p>
            <a:fld id="{D25B4B25-75A1-4BD3-9A55-1C94DE87B243}" type="slidenum">
              <a:rPr lang="da-DK" smtClean="0"/>
              <a:pPr/>
              <a:t>9</a:t>
            </a:fld>
            <a:endParaRPr lang="da-DK"/>
          </a:p>
        </p:txBody>
      </p:sp>
    </p:spTree>
    <p:extLst>
      <p:ext uri="{BB962C8B-B14F-4D97-AF65-F5344CB8AC3E}">
        <p14:creationId xmlns:p14="http://schemas.microsoft.com/office/powerpoint/2010/main" val="2691238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Arial" panose="020B0604020202020204" pitchFamily="34" charset="0"/>
              </a:rPr>
              <a:t>As human beings, we are terrible at remembering and internalizing statistics.</a:t>
            </a:r>
            <a:endParaRPr lang="da-DK" dirty="0"/>
          </a:p>
        </p:txBody>
      </p:sp>
      <p:sp>
        <p:nvSpPr>
          <p:cNvPr id="4" name="Date Placeholder 3"/>
          <p:cNvSpPr>
            <a:spLocks noGrp="1"/>
          </p:cNvSpPr>
          <p:nvPr>
            <p:ph type="dt" idx="1"/>
          </p:nvPr>
        </p:nvSpPr>
        <p:spPr/>
        <p:txBody>
          <a:bodyPr/>
          <a:lstStyle/>
          <a:p>
            <a:endParaRPr lang="da-DK" dirty="0"/>
          </a:p>
        </p:txBody>
      </p:sp>
      <p:sp>
        <p:nvSpPr>
          <p:cNvPr id="5" name="Slide Number Placeholder 4"/>
          <p:cNvSpPr>
            <a:spLocks noGrp="1"/>
          </p:cNvSpPr>
          <p:nvPr>
            <p:ph type="sldNum" sz="quarter" idx="5"/>
          </p:nvPr>
        </p:nvSpPr>
        <p:spPr/>
        <p:txBody>
          <a:bodyPr/>
          <a:lstStyle/>
          <a:p>
            <a:fld id="{D25B4B25-75A1-4BD3-9A55-1C94DE87B243}" type="slidenum">
              <a:rPr lang="da-DK" smtClean="0"/>
              <a:pPr/>
              <a:t>10</a:t>
            </a:fld>
            <a:endParaRPr lang="da-DK"/>
          </a:p>
        </p:txBody>
      </p:sp>
    </p:spTree>
    <p:extLst>
      <p:ext uri="{BB962C8B-B14F-4D97-AF65-F5344CB8AC3E}">
        <p14:creationId xmlns:p14="http://schemas.microsoft.com/office/powerpoint/2010/main" val="2890546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Arial" panose="020B0604020202020204" pitchFamily="34" charset="0"/>
              </a:rPr>
              <a:t>As human beings, we are terrible at remembering and internalizing statistics.</a:t>
            </a:r>
            <a:endParaRPr lang="da-DK" dirty="0"/>
          </a:p>
        </p:txBody>
      </p:sp>
      <p:sp>
        <p:nvSpPr>
          <p:cNvPr id="4" name="Date Placeholder 3"/>
          <p:cNvSpPr>
            <a:spLocks noGrp="1"/>
          </p:cNvSpPr>
          <p:nvPr>
            <p:ph type="dt" idx="1"/>
          </p:nvPr>
        </p:nvSpPr>
        <p:spPr/>
        <p:txBody>
          <a:bodyPr/>
          <a:lstStyle/>
          <a:p>
            <a:endParaRPr lang="da-DK" dirty="0"/>
          </a:p>
        </p:txBody>
      </p:sp>
      <p:sp>
        <p:nvSpPr>
          <p:cNvPr id="5" name="Slide Number Placeholder 4"/>
          <p:cNvSpPr>
            <a:spLocks noGrp="1"/>
          </p:cNvSpPr>
          <p:nvPr>
            <p:ph type="sldNum" sz="quarter" idx="5"/>
          </p:nvPr>
        </p:nvSpPr>
        <p:spPr/>
        <p:txBody>
          <a:bodyPr/>
          <a:lstStyle/>
          <a:p>
            <a:fld id="{D25B4B25-75A1-4BD3-9A55-1C94DE87B243}" type="slidenum">
              <a:rPr lang="da-DK" smtClean="0"/>
              <a:pPr/>
              <a:t>11</a:t>
            </a:fld>
            <a:endParaRPr lang="da-DK"/>
          </a:p>
        </p:txBody>
      </p:sp>
    </p:spTree>
    <p:extLst>
      <p:ext uri="{BB962C8B-B14F-4D97-AF65-F5344CB8AC3E}">
        <p14:creationId xmlns:p14="http://schemas.microsoft.com/office/powerpoint/2010/main" val="3907370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Arial" panose="020B0604020202020204" pitchFamily="34" charset="0"/>
              </a:rPr>
              <a:t>As human beings, we are terrible at remembering and internalizing statistics.</a:t>
            </a:r>
            <a:endParaRPr lang="da-DK" dirty="0"/>
          </a:p>
        </p:txBody>
      </p:sp>
      <p:sp>
        <p:nvSpPr>
          <p:cNvPr id="4" name="Date Placeholder 3"/>
          <p:cNvSpPr>
            <a:spLocks noGrp="1"/>
          </p:cNvSpPr>
          <p:nvPr>
            <p:ph type="dt" idx="1"/>
          </p:nvPr>
        </p:nvSpPr>
        <p:spPr/>
        <p:txBody>
          <a:bodyPr/>
          <a:lstStyle/>
          <a:p>
            <a:endParaRPr lang="da-DK" dirty="0"/>
          </a:p>
        </p:txBody>
      </p:sp>
      <p:sp>
        <p:nvSpPr>
          <p:cNvPr id="5" name="Slide Number Placeholder 4"/>
          <p:cNvSpPr>
            <a:spLocks noGrp="1"/>
          </p:cNvSpPr>
          <p:nvPr>
            <p:ph type="sldNum" sz="quarter" idx="5"/>
          </p:nvPr>
        </p:nvSpPr>
        <p:spPr/>
        <p:txBody>
          <a:bodyPr/>
          <a:lstStyle/>
          <a:p>
            <a:fld id="{D25B4B25-75A1-4BD3-9A55-1C94DE87B243}" type="slidenum">
              <a:rPr lang="da-DK" smtClean="0"/>
              <a:pPr/>
              <a:t>12</a:t>
            </a:fld>
            <a:endParaRPr lang="da-DK"/>
          </a:p>
        </p:txBody>
      </p:sp>
    </p:spTree>
    <p:extLst>
      <p:ext uri="{BB962C8B-B14F-4D97-AF65-F5344CB8AC3E}">
        <p14:creationId xmlns:p14="http://schemas.microsoft.com/office/powerpoint/2010/main" val="37095533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13.bin"/><Relationship Id="rId3" Type="http://schemas.openxmlformats.org/officeDocument/2006/relationships/image" Target="../media/image8.bin"/><Relationship Id="rId7" Type="http://schemas.openxmlformats.org/officeDocument/2006/relationships/image" Target="../media/image12.bin"/><Relationship Id="rId2" Type="http://schemas.openxmlformats.org/officeDocument/2006/relationships/image" Target="../media/image7.bin"/><Relationship Id="rId1" Type="http://schemas.openxmlformats.org/officeDocument/2006/relationships/slideMaster" Target="../slideMasters/slideMaster1.xml"/><Relationship Id="rId6" Type="http://schemas.openxmlformats.org/officeDocument/2006/relationships/image" Target="../media/image11.bin"/><Relationship Id="rId5" Type="http://schemas.openxmlformats.org/officeDocument/2006/relationships/image" Target="../media/image10.bin"/><Relationship Id="rId4" Type="http://schemas.openxmlformats.org/officeDocument/2006/relationships/image" Target="../media/image9.bin"/></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6.jpg"/><Relationship Id="rId4" Type="http://schemas.openxmlformats.org/officeDocument/2006/relationships/image" Target="../media/image14.emf"/></Relationships>
</file>

<file path=ppt/slideLayouts/_rels/slideLayout5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6.jpg"/><Relationship Id="rId4" Type="http://schemas.openxmlformats.org/officeDocument/2006/relationships/image" Target="../media/image14.emf"/></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Frontpage in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C68D-29CB-420B-BE94-1423490A2F83}"/>
              </a:ext>
            </a:extLst>
          </p:cNvPr>
          <p:cNvSpPr>
            <a:spLocks noGrp="1"/>
          </p:cNvSpPr>
          <p:nvPr>
            <p:ph type="title" hasCustomPrompt="1"/>
          </p:nvPr>
        </p:nvSpPr>
        <p:spPr>
          <a:xfrm>
            <a:off x="414000" y="728663"/>
            <a:ext cx="4860000" cy="2297728"/>
          </a:xfrm>
        </p:spPr>
        <p:txBody>
          <a:bodyPr tIns="54000"/>
          <a:lstStyle>
            <a:lvl1pPr>
              <a:lnSpc>
                <a:spcPct val="90000"/>
              </a:lnSpc>
              <a:defRPr sz="4600">
                <a:solidFill>
                  <a:schemeClr val="accent1"/>
                </a:solidFill>
              </a:defRPr>
            </a:lvl1pPr>
          </a:lstStyle>
          <a:p>
            <a:r>
              <a:rPr lang="en-US" dirty="0"/>
              <a:t>CLICK TO EDIT TITLE</a:t>
            </a:r>
            <a:endParaRPr lang="en-GB" dirty="0"/>
          </a:p>
        </p:txBody>
      </p:sp>
      <p:pic>
        <p:nvPicPr>
          <p:cNvPr id="7" name="Picture 6">
            <a:extLst>
              <a:ext uri="{FF2B5EF4-FFF2-40B4-BE49-F238E27FC236}">
                <a16:creationId xmlns:a16="http://schemas.microsoft.com/office/drawing/2014/main" id="{39F8B2F4-507D-4A12-8AC6-4CF7FE77592E}"/>
              </a:ext>
            </a:extLst>
          </p:cNvPr>
          <p:cNvPicPr>
            <a:picLocks noChangeAspect="1"/>
          </p:cNvPicPr>
          <p:nvPr userDrawn="1"/>
        </p:nvPicPr>
        <p:blipFill>
          <a:blip r:embed="rId2"/>
          <a:stretch>
            <a:fillRect/>
          </a:stretch>
        </p:blipFill>
        <p:spPr>
          <a:xfrm>
            <a:off x="442913" y="4078791"/>
            <a:ext cx="11329200" cy="2361495"/>
          </a:xfrm>
          <a:prstGeom prst="rect">
            <a:avLst/>
          </a:prstGeom>
        </p:spPr>
      </p:pic>
      <p:sp>
        <p:nvSpPr>
          <p:cNvPr id="4" name="Text Placeholder 7">
            <a:extLst>
              <a:ext uri="{FF2B5EF4-FFF2-40B4-BE49-F238E27FC236}">
                <a16:creationId xmlns:a16="http://schemas.microsoft.com/office/drawing/2014/main" id="{4E98A15F-D3AD-4B05-BB7A-E758C38A2EA2}"/>
              </a:ext>
            </a:extLst>
          </p:cNvPr>
          <p:cNvSpPr>
            <a:spLocks noGrp="1"/>
          </p:cNvSpPr>
          <p:nvPr>
            <p:ph type="body" sz="quarter" idx="10" hasCustomPrompt="1"/>
          </p:nvPr>
        </p:nvSpPr>
        <p:spPr>
          <a:xfrm>
            <a:off x="442913" y="360000"/>
            <a:ext cx="4862512" cy="150812"/>
          </a:xfrm>
        </p:spPr>
        <p:txBody>
          <a:bodyPr lIns="0"/>
          <a:lstStyle>
            <a:lvl1pPr>
              <a:buFontTx/>
              <a:buNone/>
              <a:defRPr sz="1100"/>
            </a:lvl1pPr>
            <a:lvl2pPr>
              <a:buFontTx/>
              <a:buNone/>
              <a:defRPr sz="1100"/>
            </a:lvl2pPr>
            <a:lvl3pPr>
              <a:buFontTx/>
              <a:buNone/>
              <a:defRPr sz="1100"/>
            </a:lvl3pPr>
            <a:lvl4pPr>
              <a:buFontTx/>
              <a:buNone/>
              <a:defRPr sz="1100"/>
            </a:lvl4pPr>
            <a:lvl5pPr>
              <a:buFontTx/>
              <a:buNone/>
              <a:defRPr sz="1100"/>
            </a:lvl5pPr>
          </a:lstStyle>
          <a:p>
            <a:pPr lvl="0"/>
            <a:r>
              <a:rPr lang="en-US" dirty="0"/>
              <a:t>Author and place</a:t>
            </a:r>
          </a:p>
        </p:txBody>
      </p:sp>
    </p:spTree>
    <p:extLst>
      <p:ext uri="{BB962C8B-B14F-4D97-AF65-F5344CB8AC3E}">
        <p14:creationId xmlns:p14="http://schemas.microsoft.com/office/powerpoint/2010/main" val="1899490411"/>
      </p:ext>
    </p:extLst>
  </p:cSld>
  <p:clrMapOvr>
    <a:masterClrMapping/>
  </p:clrMapOvr>
  <p:extLst>
    <p:ext uri="{DCECCB84-F9BA-43D5-87BE-67443E8EF086}">
      <p15:sldGuideLst xmlns:p15="http://schemas.microsoft.com/office/powerpoint/2012/main">
        <p15:guide id="1" orient="horz" pos="4042">
          <p15:clr>
            <a:srgbClr val="A4A3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Frontpage with image 4">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AE5C7EF4-2F30-4EC4-8895-3C16C69864DB}"/>
              </a:ext>
            </a:extLst>
          </p:cNvPr>
          <p:cNvSpPr>
            <a:spLocks noGrp="1"/>
          </p:cNvSpPr>
          <p:nvPr>
            <p:ph type="pic" sz="quarter" idx="11" hasCustomPrompt="1"/>
          </p:nvPr>
        </p:nvSpPr>
        <p:spPr>
          <a:xfrm>
            <a:off x="0" y="0"/>
            <a:ext cx="12192000" cy="6858000"/>
          </a:xfrm>
          <a:solidFill>
            <a:schemeClr val="bg1">
              <a:lumMod val="85000"/>
            </a:schemeClr>
          </a:solidFill>
        </p:spPr>
        <p:txBody>
          <a:bodyPr tIns="72000"/>
          <a:lstStyle>
            <a:lvl1pPr algn="ctr">
              <a:buFontTx/>
              <a:buNone/>
              <a:defRPr/>
            </a:lvl1pPr>
          </a:lstStyle>
          <a:p>
            <a:r>
              <a:rPr lang="en-US" dirty="0"/>
              <a:t>Click icon to insert picture</a:t>
            </a:r>
            <a:endParaRPr lang="en-GB" dirty="0"/>
          </a:p>
        </p:txBody>
      </p:sp>
      <p:sp>
        <p:nvSpPr>
          <p:cNvPr id="2" name="Title 1">
            <a:extLst>
              <a:ext uri="{FF2B5EF4-FFF2-40B4-BE49-F238E27FC236}">
                <a16:creationId xmlns:a16="http://schemas.microsoft.com/office/drawing/2014/main" id="{A964C68D-29CB-420B-BE94-1423490A2F83}"/>
              </a:ext>
            </a:extLst>
          </p:cNvPr>
          <p:cNvSpPr>
            <a:spLocks noGrp="1"/>
          </p:cNvSpPr>
          <p:nvPr>
            <p:ph type="title" hasCustomPrompt="1"/>
          </p:nvPr>
        </p:nvSpPr>
        <p:spPr>
          <a:xfrm>
            <a:off x="414000" y="728663"/>
            <a:ext cx="4860000" cy="2297728"/>
          </a:xfrm>
        </p:spPr>
        <p:txBody>
          <a:bodyPr tIns="54000"/>
          <a:lstStyle>
            <a:lvl1pPr>
              <a:lnSpc>
                <a:spcPct val="90000"/>
              </a:lnSpc>
              <a:defRPr sz="4200" b="1">
                <a:solidFill>
                  <a:schemeClr val="tx1"/>
                </a:solidFill>
              </a:defRPr>
            </a:lvl1pPr>
          </a:lstStyle>
          <a:p>
            <a:r>
              <a:rPr lang="en-US" dirty="0"/>
              <a:t>CLICK TO EDIT TITLE</a:t>
            </a:r>
            <a:endParaRPr lang="en-GB" dirty="0"/>
          </a:p>
        </p:txBody>
      </p:sp>
      <p:sp>
        <p:nvSpPr>
          <p:cNvPr id="8" name="Text Placeholder 7">
            <a:extLst>
              <a:ext uri="{FF2B5EF4-FFF2-40B4-BE49-F238E27FC236}">
                <a16:creationId xmlns:a16="http://schemas.microsoft.com/office/drawing/2014/main" id="{13D7D4D4-645D-42F4-AC52-21F1006BCA00}"/>
              </a:ext>
            </a:extLst>
          </p:cNvPr>
          <p:cNvSpPr>
            <a:spLocks noGrp="1"/>
          </p:cNvSpPr>
          <p:nvPr>
            <p:ph type="body" sz="quarter" idx="10" hasCustomPrompt="1"/>
          </p:nvPr>
        </p:nvSpPr>
        <p:spPr>
          <a:xfrm>
            <a:off x="442913" y="360000"/>
            <a:ext cx="4862512" cy="150812"/>
          </a:xfrm>
        </p:spPr>
        <p:txBody>
          <a:bodyPr lIns="0"/>
          <a:lstStyle>
            <a:lvl1pPr>
              <a:buFontTx/>
              <a:buNone/>
              <a:defRPr sz="1100"/>
            </a:lvl1pPr>
            <a:lvl2pPr>
              <a:buFontTx/>
              <a:buNone/>
              <a:defRPr sz="1100"/>
            </a:lvl2pPr>
            <a:lvl3pPr>
              <a:buFontTx/>
              <a:buNone/>
              <a:defRPr sz="1100"/>
            </a:lvl3pPr>
            <a:lvl4pPr>
              <a:buFontTx/>
              <a:buNone/>
              <a:defRPr sz="1100"/>
            </a:lvl4pPr>
            <a:lvl5pPr>
              <a:buFontTx/>
              <a:buNone/>
              <a:defRPr sz="1100"/>
            </a:lvl5pPr>
          </a:lstStyle>
          <a:p>
            <a:pPr lvl="0"/>
            <a:r>
              <a:rPr lang="en-US" dirty="0"/>
              <a:t>Author and place</a:t>
            </a:r>
          </a:p>
        </p:txBody>
      </p:sp>
      <p:sp>
        <p:nvSpPr>
          <p:cNvPr id="16" name="Text Placeholder 15">
            <a:extLst>
              <a:ext uri="{FF2B5EF4-FFF2-40B4-BE49-F238E27FC236}">
                <a16:creationId xmlns:a16="http://schemas.microsoft.com/office/drawing/2014/main" id="{64CF6CDD-742E-42C6-976F-218677A24B80}"/>
              </a:ext>
            </a:extLst>
          </p:cNvPr>
          <p:cNvSpPr>
            <a:spLocks noGrp="1" noChangeAspect="1"/>
          </p:cNvSpPr>
          <p:nvPr>
            <p:ph type="body" sz="quarter" idx="12" hasCustomPrompt="1"/>
          </p:nvPr>
        </p:nvSpPr>
        <p:spPr>
          <a:xfrm>
            <a:off x="10138831" y="6089975"/>
            <a:ext cx="1610257" cy="334638"/>
          </a:xfrm>
          <a:blipFill>
            <a:blip r:embed="rId2"/>
            <a:stretch>
              <a:fillRect/>
            </a:stretch>
          </a:blipFill>
        </p:spPr>
        <p:txBody>
          <a:bodyPr/>
          <a:lstStyle>
            <a:lvl1pPr>
              <a:buNone/>
              <a:defRPr sz="100">
                <a:solidFill>
                  <a:schemeClr val="tx1">
                    <a:alpha val="0"/>
                  </a:schemeClr>
                </a:solidFill>
              </a:defRPr>
            </a:lvl1pPr>
          </a:lstStyle>
          <a:p>
            <a:pPr lvl="0"/>
            <a:r>
              <a:rPr lang="en-US" dirty="0"/>
              <a:t> </a:t>
            </a:r>
            <a:endParaRPr lang="en-GB" dirty="0"/>
          </a:p>
        </p:txBody>
      </p:sp>
    </p:spTree>
    <p:extLst>
      <p:ext uri="{BB962C8B-B14F-4D97-AF65-F5344CB8AC3E}">
        <p14:creationId xmlns:p14="http://schemas.microsoft.com/office/powerpoint/2010/main" val="46115097"/>
      </p:ext>
    </p:extLst>
  </p:cSld>
  <p:clrMapOvr>
    <a:masterClrMapping/>
  </p:clrMapOvr>
  <p:extLst>
    <p:ext uri="{DCECCB84-F9BA-43D5-87BE-67443E8EF086}">
      <p15:sldGuideLst xmlns:p15="http://schemas.microsoft.com/office/powerpoint/2012/main">
        <p15:guide id="1" orient="horz" pos="4042" userDrawn="1">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Agenda 1">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2554176-3E6C-4B79-88F2-F105D5CF04D2}"/>
              </a:ext>
            </a:extLst>
          </p:cNvPr>
          <p:cNvSpPr>
            <a:spLocks noGrp="1"/>
          </p:cNvSpPr>
          <p:nvPr>
            <p:ph type="pic" sz="quarter" idx="19" hasCustomPrompt="1"/>
          </p:nvPr>
        </p:nvSpPr>
        <p:spPr>
          <a:xfrm>
            <a:off x="0" y="2133600"/>
            <a:ext cx="3935413" cy="4724400"/>
          </a:xfrm>
          <a:blipFill>
            <a:blip r:embed="rId2"/>
            <a:stretch>
              <a:fillRect/>
            </a:stretch>
          </a:blipFill>
        </p:spPr>
        <p:txBody>
          <a:bodyPr/>
          <a:lstStyle>
            <a:lvl1pPr algn="ctr">
              <a:buNone/>
              <a:defRPr/>
            </a:lvl1pPr>
          </a:lstStyle>
          <a:p>
            <a:r>
              <a:rPr lang="en-US" dirty="0"/>
              <a:t>Click icon to new insert picture</a:t>
            </a:r>
            <a:endParaRPr lang="en-GB" dirty="0"/>
          </a:p>
        </p:txBody>
      </p:sp>
      <p:sp>
        <p:nvSpPr>
          <p:cNvPr id="2" name="Title 1">
            <a:extLst>
              <a:ext uri="{FF2B5EF4-FFF2-40B4-BE49-F238E27FC236}">
                <a16:creationId xmlns:a16="http://schemas.microsoft.com/office/drawing/2014/main" id="{9A19BC73-A6CC-4E56-8734-BB43921DC3FB}"/>
              </a:ext>
            </a:extLst>
          </p:cNvPr>
          <p:cNvSpPr>
            <a:spLocks noGrp="1"/>
          </p:cNvSpPr>
          <p:nvPr>
            <p:ph type="title" hasCustomPrompt="1"/>
          </p:nvPr>
        </p:nvSpPr>
        <p:spPr>
          <a:xfrm>
            <a:off x="442912" y="728662"/>
            <a:ext cx="3492501" cy="828000"/>
          </a:xfrm>
        </p:spPr>
        <p:txBody>
          <a:bodyPr/>
          <a:lstStyle/>
          <a:p>
            <a:r>
              <a:rPr lang="en-US" dirty="0"/>
              <a:t>CLICK TO EDIT TITLE</a:t>
            </a:r>
            <a:endParaRPr lang="en-GB" dirty="0"/>
          </a:p>
        </p:txBody>
      </p:sp>
      <p:sp>
        <p:nvSpPr>
          <p:cNvPr id="3" name="Slide Number Placeholder 2">
            <a:extLst>
              <a:ext uri="{FF2B5EF4-FFF2-40B4-BE49-F238E27FC236}">
                <a16:creationId xmlns:a16="http://schemas.microsoft.com/office/drawing/2014/main" id="{0862AB2F-8CF1-42AD-B6E6-FCA25CF76B39}"/>
              </a:ext>
            </a:extLst>
          </p:cNvPr>
          <p:cNvSpPr>
            <a:spLocks noGrp="1"/>
          </p:cNvSpPr>
          <p:nvPr>
            <p:ph type="sldNum" sz="quarter" idx="10"/>
          </p:nvPr>
        </p:nvSpPr>
        <p:spPr/>
        <p:txBody>
          <a:body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4C9FCF62-721C-49F0-A977-C2E3D46DEFBA}"/>
              </a:ext>
            </a:extLst>
          </p:cNvPr>
          <p:cNvSpPr>
            <a:spLocks noGrp="1"/>
          </p:cNvSpPr>
          <p:nvPr>
            <p:ph type="dt" sz="half" idx="11"/>
          </p:nvPr>
        </p:nvSpPr>
        <p:spPr/>
        <p:txBody>
          <a:bodyPr/>
          <a:lstStyle/>
          <a:p>
            <a:endParaRPr lang="en-GB" dirty="0">
              <a:solidFill>
                <a:schemeClr val="tx1"/>
              </a:solidFill>
            </a:endParaRPr>
          </a:p>
        </p:txBody>
      </p:sp>
      <p:sp>
        <p:nvSpPr>
          <p:cNvPr id="5" name="Footer Placeholder 4">
            <a:extLst>
              <a:ext uri="{FF2B5EF4-FFF2-40B4-BE49-F238E27FC236}">
                <a16:creationId xmlns:a16="http://schemas.microsoft.com/office/drawing/2014/main" id="{301C0C1C-39DC-41FA-ABD0-1F8596CDB891}"/>
              </a:ext>
            </a:extLst>
          </p:cNvPr>
          <p:cNvSpPr>
            <a:spLocks noGrp="1"/>
          </p:cNvSpPr>
          <p:nvPr>
            <p:ph type="ftr" sz="quarter" idx="12"/>
          </p:nvPr>
        </p:nvSpPr>
        <p:spPr/>
        <p:txBody>
          <a:bodyPr/>
          <a:lstStyle/>
          <a:p>
            <a:endParaRPr lang="en-GB" dirty="0"/>
          </a:p>
        </p:txBody>
      </p:sp>
      <p:sp>
        <p:nvSpPr>
          <p:cNvPr id="6" name="Text Placeholder 7">
            <a:extLst>
              <a:ext uri="{FF2B5EF4-FFF2-40B4-BE49-F238E27FC236}">
                <a16:creationId xmlns:a16="http://schemas.microsoft.com/office/drawing/2014/main" id="{E1B1E201-9B24-430C-9754-D2D2EB0A6DA5}"/>
              </a:ext>
            </a:extLst>
          </p:cNvPr>
          <p:cNvSpPr>
            <a:spLocks noGrp="1"/>
          </p:cNvSpPr>
          <p:nvPr>
            <p:ph type="body" sz="quarter" idx="18" hasCustomPrompt="1"/>
          </p:nvPr>
        </p:nvSpPr>
        <p:spPr>
          <a:xfrm>
            <a:off x="4367213" y="728663"/>
            <a:ext cx="7381875" cy="5437187"/>
          </a:xfrm>
        </p:spPr>
        <p:txBody>
          <a:bodyPr tIns="0" bIns="0" numCol="1" spcCol="0"/>
          <a:lstStyle>
            <a:lvl1pPr marL="468000" indent="-468000">
              <a:spcBef>
                <a:spcPts val="2400"/>
              </a:spcBef>
              <a:buSzPct val="100000"/>
              <a:buFont typeface="+mj-lt"/>
              <a:buAutoNum type="arabicPeriod"/>
              <a:defRPr sz="2400"/>
            </a:lvl1pPr>
            <a:lvl2pPr marL="612000" indent="-144000">
              <a:spcBef>
                <a:spcPts val="600"/>
              </a:spcBef>
              <a:buFont typeface="Arial" panose="020B0604020202020204" pitchFamily="34" charset="0"/>
              <a:buChar char="•"/>
              <a:defRPr/>
            </a:lvl2pPr>
            <a:lvl3pPr marL="612000">
              <a:spcBef>
                <a:spcPts val="600"/>
              </a:spcBef>
              <a:defRPr/>
            </a:lvl3pPr>
            <a:lvl4pPr marL="612000">
              <a:spcBef>
                <a:spcPts val="600"/>
              </a:spcBef>
              <a:defRPr/>
            </a:lvl4pPr>
            <a:lvl5pPr marL="612000">
              <a:spcBef>
                <a:spcPts val="600"/>
              </a:spcBef>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602774506"/>
      </p:ext>
    </p:extLst>
  </p:cSld>
  <p:clrMapOvr>
    <a:masterClrMapping/>
  </p:clrMapOvr>
  <p:extLst>
    <p:ext uri="{DCECCB84-F9BA-43D5-87BE-67443E8EF086}">
      <p15:sldGuideLst xmlns:p15="http://schemas.microsoft.com/office/powerpoint/2012/main">
        <p15:guide id="1" pos="2479" userDrawn="1">
          <p15:clr>
            <a:srgbClr val="A4A3A4"/>
          </p15:clr>
        </p15:guide>
        <p15:guide id="2" pos="2751" userDrawn="1">
          <p15:clr>
            <a:srgbClr val="A4A3A4"/>
          </p15:clr>
        </p15:guide>
        <p15:guide id="3" orient="horz" pos="3884" userDrawn="1">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Agenda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9BC73-A6CC-4E56-8734-BB43921DC3FB}"/>
              </a:ext>
            </a:extLst>
          </p:cNvPr>
          <p:cNvSpPr>
            <a:spLocks noGrp="1"/>
          </p:cNvSpPr>
          <p:nvPr>
            <p:ph type="title" hasCustomPrompt="1"/>
          </p:nvPr>
        </p:nvSpPr>
        <p:spPr>
          <a:xfrm>
            <a:off x="442912" y="728662"/>
            <a:ext cx="3492501" cy="828000"/>
          </a:xfrm>
        </p:spPr>
        <p:txBody>
          <a:bodyPr/>
          <a:lstStyle/>
          <a:p>
            <a:r>
              <a:rPr lang="en-US" dirty="0"/>
              <a:t>CLICK TO EDIT TITLE</a:t>
            </a:r>
            <a:endParaRPr lang="en-GB" dirty="0"/>
          </a:p>
        </p:txBody>
      </p:sp>
      <p:sp>
        <p:nvSpPr>
          <p:cNvPr id="3" name="Slide Number Placeholder 2">
            <a:extLst>
              <a:ext uri="{FF2B5EF4-FFF2-40B4-BE49-F238E27FC236}">
                <a16:creationId xmlns:a16="http://schemas.microsoft.com/office/drawing/2014/main" id="{0862AB2F-8CF1-42AD-B6E6-FCA25CF76B39}"/>
              </a:ext>
            </a:extLst>
          </p:cNvPr>
          <p:cNvSpPr>
            <a:spLocks noGrp="1"/>
          </p:cNvSpPr>
          <p:nvPr>
            <p:ph type="sldNum" sz="quarter" idx="10"/>
          </p:nvPr>
        </p:nvSpPr>
        <p:spPr/>
        <p:txBody>
          <a:body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4C9FCF62-721C-49F0-A977-C2E3D46DEFBA}"/>
              </a:ext>
            </a:extLst>
          </p:cNvPr>
          <p:cNvSpPr>
            <a:spLocks noGrp="1"/>
          </p:cNvSpPr>
          <p:nvPr>
            <p:ph type="dt" sz="half" idx="11"/>
          </p:nvPr>
        </p:nvSpPr>
        <p:spPr/>
        <p:txBody>
          <a:bodyPr/>
          <a:lstStyle/>
          <a:p>
            <a:endParaRPr lang="en-GB" dirty="0">
              <a:solidFill>
                <a:schemeClr val="tx1"/>
              </a:solidFill>
            </a:endParaRPr>
          </a:p>
        </p:txBody>
      </p:sp>
      <p:sp>
        <p:nvSpPr>
          <p:cNvPr id="5" name="Footer Placeholder 4">
            <a:extLst>
              <a:ext uri="{FF2B5EF4-FFF2-40B4-BE49-F238E27FC236}">
                <a16:creationId xmlns:a16="http://schemas.microsoft.com/office/drawing/2014/main" id="{301C0C1C-39DC-41FA-ABD0-1F8596CDB891}"/>
              </a:ext>
            </a:extLst>
          </p:cNvPr>
          <p:cNvSpPr>
            <a:spLocks noGrp="1"/>
          </p:cNvSpPr>
          <p:nvPr>
            <p:ph type="ftr" sz="quarter" idx="12"/>
          </p:nvPr>
        </p:nvSpPr>
        <p:spPr/>
        <p:txBody>
          <a:bodyPr/>
          <a:lstStyle/>
          <a:p>
            <a:endParaRPr lang="en-GB" dirty="0"/>
          </a:p>
        </p:txBody>
      </p:sp>
      <p:sp>
        <p:nvSpPr>
          <p:cNvPr id="6" name="Text Placeholder 7">
            <a:extLst>
              <a:ext uri="{FF2B5EF4-FFF2-40B4-BE49-F238E27FC236}">
                <a16:creationId xmlns:a16="http://schemas.microsoft.com/office/drawing/2014/main" id="{E1B1E201-9B24-430C-9754-D2D2EB0A6DA5}"/>
              </a:ext>
            </a:extLst>
          </p:cNvPr>
          <p:cNvSpPr>
            <a:spLocks noGrp="1"/>
          </p:cNvSpPr>
          <p:nvPr>
            <p:ph type="body" sz="quarter" idx="18" hasCustomPrompt="1"/>
          </p:nvPr>
        </p:nvSpPr>
        <p:spPr>
          <a:xfrm>
            <a:off x="442913" y="1844675"/>
            <a:ext cx="5437188" cy="4321175"/>
          </a:xfrm>
        </p:spPr>
        <p:txBody>
          <a:bodyPr tIns="0" bIns="0" numCol="1" spcCol="0"/>
          <a:lstStyle>
            <a:lvl1pPr marL="342900" indent="-342900">
              <a:spcBef>
                <a:spcPts val="1800"/>
              </a:spcBef>
              <a:buSzPct val="100000"/>
              <a:buFont typeface="+mj-lt"/>
              <a:buAutoNum type="arabicPeriod"/>
              <a:defRPr sz="1600" b="1"/>
            </a:lvl1pPr>
            <a:lvl2pPr marL="504000" indent="-144000">
              <a:spcBef>
                <a:spcPts val="600"/>
              </a:spcBef>
              <a:buFont typeface="Arial" panose="020B0604020202020204" pitchFamily="34" charset="0"/>
              <a:buChar char="•"/>
              <a:defRPr sz="1600"/>
            </a:lvl2pPr>
            <a:lvl3pPr marL="504000">
              <a:spcBef>
                <a:spcPts val="600"/>
              </a:spcBef>
              <a:defRPr sz="1600"/>
            </a:lvl3pPr>
            <a:lvl4pPr marL="504000">
              <a:spcBef>
                <a:spcPts val="600"/>
              </a:spcBef>
              <a:defRPr sz="1600"/>
            </a:lvl4pPr>
            <a:lvl5pPr marL="504000">
              <a:spcBef>
                <a:spcPts val="600"/>
              </a:spcBef>
              <a:defRPr sz="16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Picture Placeholder 7">
            <a:extLst>
              <a:ext uri="{FF2B5EF4-FFF2-40B4-BE49-F238E27FC236}">
                <a16:creationId xmlns:a16="http://schemas.microsoft.com/office/drawing/2014/main" id="{5F05A61B-0FA9-4EA1-B522-D0343E21CEE5}"/>
              </a:ext>
            </a:extLst>
          </p:cNvPr>
          <p:cNvSpPr>
            <a:spLocks noGrp="1"/>
          </p:cNvSpPr>
          <p:nvPr>
            <p:ph type="pic" sz="quarter" idx="19" hasCustomPrompt="1"/>
          </p:nvPr>
        </p:nvSpPr>
        <p:spPr>
          <a:xfrm>
            <a:off x="6311900" y="0"/>
            <a:ext cx="5880099" cy="6858000"/>
          </a:xfrm>
          <a:noFill/>
        </p:spPr>
        <p:txBody>
          <a:bodyPr bIns="900000" anchor="ctr" anchorCtr="0"/>
          <a:lstStyle>
            <a:lvl1pPr algn="ctr">
              <a:buNone/>
              <a:defRPr/>
            </a:lvl1pPr>
          </a:lstStyle>
          <a:p>
            <a:r>
              <a:rPr lang="en-US" dirty="0"/>
              <a:t>Click the icon to insert picture</a:t>
            </a:r>
            <a:endParaRPr lang="en-GB" dirty="0"/>
          </a:p>
        </p:txBody>
      </p:sp>
      <p:sp>
        <p:nvSpPr>
          <p:cNvPr id="10" name="Text Placeholder 7">
            <a:extLst>
              <a:ext uri="{FF2B5EF4-FFF2-40B4-BE49-F238E27FC236}">
                <a16:creationId xmlns:a16="http://schemas.microsoft.com/office/drawing/2014/main" id="{4A32FE84-6B9F-4760-83B0-7FB2BC7928C4}"/>
              </a:ext>
            </a:extLst>
          </p:cNvPr>
          <p:cNvSpPr>
            <a:spLocks noGrp="1"/>
          </p:cNvSpPr>
          <p:nvPr>
            <p:ph type="body" sz="quarter" idx="13" hasCustomPrompt="1"/>
          </p:nvPr>
        </p:nvSpPr>
        <p:spPr>
          <a:xfrm>
            <a:off x="10921087" y="6406092"/>
            <a:ext cx="828000" cy="172800"/>
          </a:xfrm>
          <a:blipFill>
            <a:blip r:embed="rId2"/>
            <a:stretch>
              <a:fillRect/>
            </a:stretch>
          </a:blipFill>
        </p:spPr>
        <p:txBody>
          <a:bodyPr/>
          <a:lstStyle>
            <a:lvl1pPr>
              <a:buNone/>
              <a:defRPr sz="100">
                <a:solidFill>
                  <a:schemeClr val="tx1">
                    <a:alpha val="0"/>
                  </a:schemeClr>
                </a:solidFill>
              </a:defRPr>
            </a:lvl1pPr>
          </a:lstStyle>
          <a:p>
            <a:pPr lvl="0"/>
            <a:r>
              <a:rPr lang="en-US" dirty="0"/>
              <a:t> </a:t>
            </a:r>
            <a:endParaRPr lang="en-GB" dirty="0"/>
          </a:p>
        </p:txBody>
      </p:sp>
    </p:spTree>
    <p:extLst>
      <p:ext uri="{BB962C8B-B14F-4D97-AF65-F5344CB8AC3E}">
        <p14:creationId xmlns:p14="http://schemas.microsoft.com/office/powerpoint/2010/main" val="373043853"/>
      </p:ext>
    </p:extLst>
  </p:cSld>
  <p:clrMapOvr>
    <a:masterClrMapping/>
  </p:clrMapOvr>
  <p:extLst>
    <p:ext uri="{DCECCB84-F9BA-43D5-87BE-67443E8EF086}">
      <p15:sldGuideLst xmlns:p15="http://schemas.microsoft.com/office/powerpoint/2012/main">
        <p15:guide id="1" orient="horz" pos="1162" userDrawn="1">
          <p15:clr>
            <a:srgbClr val="A4A3A4"/>
          </p15:clr>
        </p15:guide>
        <p15:guide id="2" orient="horz" pos="3884" userDrawn="1">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One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8F29D-79AA-4BE6-AFED-6EE2761A7E01}"/>
              </a:ext>
            </a:extLst>
          </p:cNvPr>
          <p:cNvSpPr>
            <a:spLocks noGrp="1"/>
          </p:cNvSpPr>
          <p:nvPr>
            <p:ph type="title" hasCustomPrompt="1"/>
          </p:nvPr>
        </p:nvSpPr>
        <p:spPr/>
        <p:txBody>
          <a:bodyPr/>
          <a:lstStyle/>
          <a:p>
            <a:r>
              <a:rPr lang="en-US" dirty="0"/>
              <a:t>CLICK TO EDIT TITLE</a:t>
            </a:r>
            <a:endParaRPr lang="en-GB" dirty="0"/>
          </a:p>
        </p:txBody>
      </p:sp>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p>
            <a:endParaRPr lang="en-GB" dirty="0">
              <a:solidFill>
                <a:schemeClr val="tx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p>
            <a:endParaRPr lang="en-GB" dirty="0"/>
          </a:p>
        </p:txBody>
      </p:sp>
      <p:sp>
        <p:nvSpPr>
          <p:cNvPr id="7" name="Content Placeholder 6">
            <a:extLst>
              <a:ext uri="{FF2B5EF4-FFF2-40B4-BE49-F238E27FC236}">
                <a16:creationId xmlns:a16="http://schemas.microsoft.com/office/drawing/2014/main" id="{6748CD0F-AF2B-4E7D-8EF1-64CFEA3C2468}"/>
              </a:ext>
            </a:extLst>
          </p:cNvPr>
          <p:cNvSpPr>
            <a:spLocks noGrp="1"/>
          </p:cNvSpPr>
          <p:nvPr>
            <p:ph sz="quarter" idx="13" hasCustomPrompt="1"/>
          </p:nvPr>
        </p:nvSpPr>
        <p:spPr>
          <a:xfrm>
            <a:off x="442912" y="1844676"/>
            <a:ext cx="11306175" cy="42120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Text Placeholder 8">
            <a:extLst>
              <a:ext uri="{FF2B5EF4-FFF2-40B4-BE49-F238E27FC236}">
                <a16:creationId xmlns:a16="http://schemas.microsoft.com/office/drawing/2014/main" id="{3F58B060-DC84-4683-B3D0-3E6832A285DB}"/>
              </a:ext>
            </a:extLst>
          </p:cNvPr>
          <p:cNvSpPr>
            <a:spLocks noGrp="1"/>
          </p:cNvSpPr>
          <p:nvPr>
            <p:ph type="body" sz="quarter" idx="15" hasCustomPrompt="1"/>
          </p:nvPr>
        </p:nvSpPr>
        <p:spPr>
          <a:xfrm>
            <a:off x="442912" y="6165850"/>
            <a:ext cx="10044000" cy="126000"/>
          </a:xfrm>
        </p:spPr>
        <p:txBody>
          <a:bodyPr tIns="18000" anchor="t" anchorCtr="0"/>
          <a:lstStyle>
            <a:lvl1pPr marL="0" indent="0">
              <a:buNone/>
              <a:defRPr sz="700">
                <a:solidFill>
                  <a:schemeClr val="tx1">
                    <a:lumMod val="50000"/>
                    <a:lumOff val="50000"/>
                  </a:schemeClr>
                </a:solidFill>
              </a:defRPr>
            </a:lvl1pPr>
          </a:lstStyle>
          <a:p>
            <a:pPr lvl="0"/>
            <a:r>
              <a:rPr lang="en-US" dirty="0"/>
              <a:t>Source:</a:t>
            </a:r>
            <a:endParaRPr lang="en-GB" dirty="0"/>
          </a:p>
        </p:txBody>
      </p:sp>
    </p:spTree>
    <p:extLst>
      <p:ext uri="{BB962C8B-B14F-4D97-AF65-F5344CB8AC3E}">
        <p14:creationId xmlns:p14="http://schemas.microsoft.com/office/powerpoint/2010/main" val="2183681995"/>
      </p:ext>
    </p:extLst>
  </p:cSld>
  <p:clrMapOvr>
    <a:masterClrMapping/>
  </p:clrMapOvr>
  <p:extLst>
    <p:ext uri="{DCECCB84-F9BA-43D5-87BE-67443E8EF086}">
      <p15:sldGuideLst xmlns:p15="http://schemas.microsoft.com/office/powerpoint/2012/main">
        <p15:guide id="1" orient="horz" pos="1162" userDrawn="1">
          <p15:clr>
            <a:srgbClr val="A4A3A4"/>
          </p15:clr>
        </p15:guide>
        <p15:guide id="2" orient="horz" pos="3884" userDrawn="1">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8F29D-79AA-4BE6-AFED-6EE2761A7E01}"/>
              </a:ext>
            </a:extLst>
          </p:cNvPr>
          <p:cNvSpPr>
            <a:spLocks noGrp="1"/>
          </p:cNvSpPr>
          <p:nvPr>
            <p:ph type="title" hasCustomPrompt="1"/>
          </p:nvPr>
        </p:nvSpPr>
        <p:spPr>
          <a:xfrm>
            <a:off x="442912" y="728662"/>
            <a:ext cx="7383600" cy="828000"/>
          </a:xfrm>
        </p:spPr>
        <p:txBody>
          <a:bodyPr/>
          <a:lstStyle/>
          <a:p>
            <a:r>
              <a:rPr lang="en-US" dirty="0"/>
              <a:t>CLICK TO EDIT TITLE</a:t>
            </a:r>
            <a:endParaRPr lang="en-GB" dirty="0"/>
          </a:p>
        </p:txBody>
      </p:sp>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p>
            <a:endParaRPr lang="en-GB" dirty="0">
              <a:solidFill>
                <a:schemeClr val="tx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p>
            <a:endParaRPr lang="en-GB" dirty="0"/>
          </a:p>
        </p:txBody>
      </p:sp>
      <p:sp>
        <p:nvSpPr>
          <p:cNvPr id="7" name="Content Placeholder 6">
            <a:extLst>
              <a:ext uri="{FF2B5EF4-FFF2-40B4-BE49-F238E27FC236}">
                <a16:creationId xmlns:a16="http://schemas.microsoft.com/office/drawing/2014/main" id="{6748CD0F-AF2B-4E7D-8EF1-64CFEA3C2468}"/>
              </a:ext>
            </a:extLst>
          </p:cNvPr>
          <p:cNvSpPr>
            <a:spLocks noGrp="1"/>
          </p:cNvSpPr>
          <p:nvPr>
            <p:ph sz="quarter" idx="13" hasCustomPrompt="1"/>
          </p:nvPr>
        </p:nvSpPr>
        <p:spPr>
          <a:xfrm>
            <a:off x="442913" y="1844676"/>
            <a:ext cx="5437188" cy="42120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Content Placeholder 6">
            <a:extLst>
              <a:ext uri="{FF2B5EF4-FFF2-40B4-BE49-F238E27FC236}">
                <a16:creationId xmlns:a16="http://schemas.microsoft.com/office/drawing/2014/main" id="{5A99E58D-4F62-49C7-9598-B81B2FFAE8B1}"/>
              </a:ext>
            </a:extLst>
          </p:cNvPr>
          <p:cNvSpPr>
            <a:spLocks noGrp="1"/>
          </p:cNvSpPr>
          <p:nvPr>
            <p:ph sz="quarter" idx="14" hasCustomPrompt="1"/>
          </p:nvPr>
        </p:nvSpPr>
        <p:spPr>
          <a:xfrm>
            <a:off x="6311899" y="1844676"/>
            <a:ext cx="5437188" cy="42120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cxnSp>
        <p:nvCxnSpPr>
          <p:cNvPr id="9" name="Straight Connector 8">
            <a:extLst>
              <a:ext uri="{FF2B5EF4-FFF2-40B4-BE49-F238E27FC236}">
                <a16:creationId xmlns:a16="http://schemas.microsoft.com/office/drawing/2014/main" id="{D4A6182A-C719-4B0D-B89D-FCBC04880C04}"/>
              </a:ext>
            </a:extLst>
          </p:cNvPr>
          <p:cNvCxnSpPr>
            <a:cxnSpLocks/>
          </p:cNvCxnSpPr>
          <p:nvPr userDrawn="1"/>
        </p:nvCxnSpPr>
        <p:spPr>
          <a:xfrm>
            <a:off x="6096000" y="1844676"/>
            <a:ext cx="0" cy="4212000"/>
          </a:xfrm>
          <a:prstGeom prst="line">
            <a:avLst/>
          </a:prstGeom>
          <a:ln w="6350" cap="flat" cmpd="sng" algn="ctr">
            <a:solidFill>
              <a:schemeClr val="accent3"/>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Text Placeholder 8">
            <a:extLst>
              <a:ext uri="{FF2B5EF4-FFF2-40B4-BE49-F238E27FC236}">
                <a16:creationId xmlns:a16="http://schemas.microsoft.com/office/drawing/2014/main" id="{D94B6226-1AE7-4645-AC37-AC3C9EB5A66A}"/>
              </a:ext>
            </a:extLst>
          </p:cNvPr>
          <p:cNvSpPr>
            <a:spLocks noGrp="1"/>
          </p:cNvSpPr>
          <p:nvPr>
            <p:ph type="body" sz="quarter" idx="15" hasCustomPrompt="1"/>
          </p:nvPr>
        </p:nvSpPr>
        <p:spPr>
          <a:xfrm>
            <a:off x="442912" y="6165850"/>
            <a:ext cx="10044000" cy="126000"/>
          </a:xfrm>
        </p:spPr>
        <p:txBody>
          <a:bodyPr tIns="18000" anchor="t" anchorCtr="0"/>
          <a:lstStyle>
            <a:lvl1pPr marL="0" indent="0">
              <a:buNone/>
              <a:defRPr sz="700">
                <a:solidFill>
                  <a:schemeClr val="tx1">
                    <a:lumMod val="50000"/>
                    <a:lumOff val="50000"/>
                  </a:schemeClr>
                </a:solidFill>
              </a:defRPr>
            </a:lvl1pPr>
          </a:lstStyle>
          <a:p>
            <a:pPr lvl="0"/>
            <a:r>
              <a:rPr lang="en-US" dirty="0"/>
              <a:t>Source:</a:t>
            </a:r>
            <a:endParaRPr lang="en-GB" dirty="0"/>
          </a:p>
        </p:txBody>
      </p:sp>
    </p:spTree>
    <p:extLst>
      <p:ext uri="{BB962C8B-B14F-4D97-AF65-F5344CB8AC3E}">
        <p14:creationId xmlns:p14="http://schemas.microsoft.com/office/powerpoint/2010/main" val="3726168067"/>
      </p:ext>
    </p:extLst>
  </p:cSld>
  <p:clrMapOvr>
    <a:masterClrMapping/>
  </p:clrMapOvr>
  <p:extLst>
    <p:ext uri="{DCECCB84-F9BA-43D5-87BE-67443E8EF086}">
      <p15:sldGuideLst xmlns:p15="http://schemas.microsoft.com/office/powerpoint/2012/main">
        <p15:guide id="1" orient="horz" pos="1162">
          <p15:clr>
            <a:srgbClr val="A4A3A4"/>
          </p15:clr>
        </p15:guide>
        <p15:guide id="2" pos="3976">
          <p15:clr>
            <a:srgbClr val="A4A3A4"/>
          </p15:clr>
        </p15:guide>
        <p15:guide id="3" pos="3704">
          <p15:clr>
            <a:srgbClr val="A4A3A4"/>
          </p15:clr>
        </p15:guide>
        <p15:guide id="4" orient="horz" pos="3884" userDrawn="1">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re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8F29D-79AA-4BE6-AFED-6EE2761A7E01}"/>
              </a:ext>
            </a:extLst>
          </p:cNvPr>
          <p:cNvSpPr>
            <a:spLocks noGrp="1"/>
          </p:cNvSpPr>
          <p:nvPr>
            <p:ph type="title" hasCustomPrompt="1"/>
          </p:nvPr>
        </p:nvSpPr>
        <p:spPr>
          <a:xfrm>
            <a:off x="442913" y="728662"/>
            <a:ext cx="7381871" cy="828000"/>
          </a:xfrm>
        </p:spPr>
        <p:txBody>
          <a:bodyPr/>
          <a:lstStyle/>
          <a:p>
            <a:r>
              <a:rPr lang="en-US" dirty="0"/>
              <a:t>CLICK TO EDIT TITLE</a:t>
            </a:r>
            <a:endParaRPr lang="en-GB" dirty="0"/>
          </a:p>
        </p:txBody>
      </p:sp>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p>
            <a:endParaRPr lang="en-GB" dirty="0">
              <a:solidFill>
                <a:schemeClr val="tx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p>
            <a:endParaRPr lang="en-GB" dirty="0"/>
          </a:p>
        </p:txBody>
      </p:sp>
      <p:sp>
        <p:nvSpPr>
          <p:cNvPr id="7" name="Content Placeholder 6">
            <a:extLst>
              <a:ext uri="{FF2B5EF4-FFF2-40B4-BE49-F238E27FC236}">
                <a16:creationId xmlns:a16="http://schemas.microsoft.com/office/drawing/2014/main" id="{6748CD0F-AF2B-4E7D-8EF1-64CFEA3C2468}"/>
              </a:ext>
            </a:extLst>
          </p:cNvPr>
          <p:cNvSpPr>
            <a:spLocks noGrp="1"/>
          </p:cNvSpPr>
          <p:nvPr>
            <p:ph sz="quarter" idx="13" hasCustomPrompt="1"/>
          </p:nvPr>
        </p:nvSpPr>
        <p:spPr>
          <a:xfrm>
            <a:off x="442913" y="1844676"/>
            <a:ext cx="3492500" cy="42120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Content Placeholder 6">
            <a:extLst>
              <a:ext uri="{FF2B5EF4-FFF2-40B4-BE49-F238E27FC236}">
                <a16:creationId xmlns:a16="http://schemas.microsoft.com/office/drawing/2014/main" id="{5A99E58D-4F62-49C7-9598-B81B2FFAE8B1}"/>
              </a:ext>
            </a:extLst>
          </p:cNvPr>
          <p:cNvSpPr>
            <a:spLocks noGrp="1"/>
          </p:cNvSpPr>
          <p:nvPr>
            <p:ph sz="quarter" idx="14" hasCustomPrompt="1"/>
          </p:nvPr>
        </p:nvSpPr>
        <p:spPr>
          <a:xfrm>
            <a:off x="4367213" y="1844676"/>
            <a:ext cx="3457575" cy="42120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cxnSp>
        <p:nvCxnSpPr>
          <p:cNvPr id="9" name="Straight Connector 8">
            <a:extLst>
              <a:ext uri="{FF2B5EF4-FFF2-40B4-BE49-F238E27FC236}">
                <a16:creationId xmlns:a16="http://schemas.microsoft.com/office/drawing/2014/main" id="{D4A6182A-C719-4B0D-B89D-FCBC04880C04}"/>
              </a:ext>
            </a:extLst>
          </p:cNvPr>
          <p:cNvCxnSpPr>
            <a:cxnSpLocks/>
          </p:cNvCxnSpPr>
          <p:nvPr userDrawn="1"/>
        </p:nvCxnSpPr>
        <p:spPr>
          <a:xfrm>
            <a:off x="4162425" y="1844676"/>
            <a:ext cx="0" cy="4212000"/>
          </a:xfrm>
          <a:prstGeom prst="line">
            <a:avLst/>
          </a:prstGeom>
          <a:ln w="6350" cap="flat" cmpd="sng" algn="ctr">
            <a:solidFill>
              <a:schemeClr val="accent3"/>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Content Placeholder 6">
            <a:extLst>
              <a:ext uri="{FF2B5EF4-FFF2-40B4-BE49-F238E27FC236}">
                <a16:creationId xmlns:a16="http://schemas.microsoft.com/office/drawing/2014/main" id="{2F6AB848-A6FB-4D23-9B6C-2353682CA870}"/>
              </a:ext>
            </a:extLst>
          </p:cNvPr>
          <p:cNvSpPr>
            <a:spLocks noGrp="1"/>
          </p:cNvSpPr>
          <p:nvPr>
            <p:ph sz="quarter" idx="15" hasCustomPrompt="1"/>
          </p:nvPr>
        </p:nvSpPr>
        <p:spPr>
          <a:xfrm>
            <a:off x="8256588" y="1844676"/>
            <a:ext cx="3492500" cy="42120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cxnSp>
        <p:nvCxnSpPr>
          <p:cNvPr id="11" name="Straight Connector 10">
            <a:extLst>
              <a:ext uri="{FF2B5EF4-FFF2-40B4-BE49-F238E27FC236}">
                <a16:creationId xmlns:a16="http://schemas.microsoft.com/office/drawing/2014/main" id="{C9FBB992-632D-4E5C-9D8E-DFFB93CCC305}"/>
              </a:ext>
            </a:extLst>
          </p:cNvPr>
          <p:cNvCxnSpPr>
            <a:cxnSpLocks/>
          </p:cNvCxnSpPr>
          <p:nvPr userDrawn="1"/>
        </p:nvCxnSpPr>
        <p:spPr>
          <a:xfrm>
            <a:off x="8048625" y="1844676"/>
            <a:ext cx="0" cy="4212000"/>
          </a:xfrm>
          <a:prstGeom prst="line">
            <a:avLst/>
          </a:prstGeom>
          <a:ln w="6350" cap="flat" cmpd="sng" algn="ctr">
            <a:solidFill>
              <a:schemeClr val="accent3"/>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Text Placeholder 8">
            <a:extLst>
              <a:ext uri="{FF2B5EF4-FFF2-40B4-BE49-F238E27FC236}">
                <a16:creationId xmlns:a16="http://schemas.microsoft.com/office/drawing/2014/main" id="{E9463B90-BD1C-4583-93A2-D5316723D353}"/>
              </a:ext>
            </a:extLst>
          </p:cNvPr>
          <p:cNvSpPr>
            <a:spLocks noGrp="1"/>
          </p:cNvSpPr>
          <p:nvPr>
            <p:ph type="body" sz="quarter" idx="16" hasCustomPrompt="1"/>
          </p:nvPr>
        </p:nvSpPr>
        <p:spPr>
          <a:xfrm>
            <a:off x="442912" y="6165850"/>
            <a:ext cx="10044000" cy="126000"/>
          </a:xfrm>
        </p:spPr>
        <p:txBody>
          <a:bodyPr tIns="18000" anchor="t" anchorCtr="0"/>
          <a:lstStyle>
            <a:lvl1pPr marL="0" indent="0">
              <a:buNone/>
              <a:defRPr sz="700">
                <a:solidFill>
                  <a:schemeClr val="tx1">
                    <a:lumMod val="50000"/>
                    <a:lumOff val="50000"/>
                  </a:schemeClr>
                </a:solidFill>
              </a:defRPr>
            </a:lvl1pPr>
          </a:lstStyle>
          <a:p>
            <a:pPr lvl="0"/>
            <a:r>
              <a:rPr lang="en-US" dirty="0"/>
              <a:t>Source:</a:t>
            </a:r>
            <a:endParaRPr lang="en-GB" dirty="0"/>
          </a:p>
        </p:txBody>
      </p:sp>
    </p:spTree>
    <p:extLst>
      <p:ext uri="{BB962C8B-B14F-4D97-AF65-F5344CB8AC3E}">
        <p14:creationId xmlns:p14="http://schemas.microsoft.com/office/powerpoint/2010/main" val="2179095667"/>
      </p:ext>
    </p:extLst>
  </p:cSld>
  <p:clrMapOvr>
    <a:masterClrMapping/>
  </p:clrMapOvr>
  <p:extLst>
    <p:ext uri="{DCECCB84-F9BA-43D5-87BE-67443E8EF086}">
      <p15:sldGuideLst xmlns:p15="http://schemas.microsoft.com/office/powerpoint/2012/main">
        <p15:guide id="1" pos="2479" userDrawn="1">
          <p15:clr>
            <a:srgbClr val="A4A3A4"/>
          </p15:clr>
        </p15:guide>
        <p15:guide id="2" orient="horz" pos="1162" userDrawn="1">
          <p15:clr>
            <a:srgbClr val="A4A3A4"/>
          </p15:clr>
        </p15:guide>
        <p15:guide id="3" pos="2751" userDrawn="1">
          <p15:clr>
            <a:srgbClr val="A4A3A4"/>
          </p15:clr>
        </p15:guide>
        <p15:guide id="4" pos="4929" userDrawn="1">
          <p15:clr>
            <a:srgbClr val="A4A3A4"/>
          </p15:clr>
        </p15:guide>
        <p15:guide id="5" pos="5201" userDrawn="1">
          <p15:clr>
            <a:srgbClr val="A4A3A4"/>
          </p15:clr>
        </p15:guide>
        <p15:guide id="6" orient="horz" pos="3884" userDrawn="1">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Four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8F29D-79AA-4BE6-AFED-6EE2761A7E01}"/>
              </a:ext>
            </a:extLst>
          </p:cNvPr>
          <p:cNvSpPr>
            <a:spLocks noGrp="1"/>
          </p:cNvSpPr>
          <p:nvPr>
            <p:ph type="title" hasCustomPrompt="1"/>
          </p:nvPr>
        </p:nvSpPr>
        <p:spPr>
          <a:xfrm>
            <a:off x="442912" y="728662"/>
            <a:ext cx="7383600" cy="828000"/>
          </a:xfrm>
        </p:spPr>
        <p:txBody>
          <a:bodyPr/>
          <a:lstStyle/>
          <a:p>
            <a:r>
              <a:rPr lang="en-US" dirty="0"/>
              <a:t>CLICK TO EDIT TITLE</a:t>
            </a:r>
            <a:endParaRPr lang="en-GB" dirty="0"/>
          </a:p>
        </p:txBody>
      </p:sp>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p>
            <a:endParaRPr lang="en-GB" dirty="0">
              <a:solidFill>
                <a:schemeClr val="tx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p>
            <a:endParaRPr lang="en-GB" dirty="0"/>
          </a:p>
        </p:txBody>
      </p:sp>
      <p:sp>
        <p:nvSpPr>
          <p:cNvPr id="7" name="Content Placeholder 6">
            <a:extLst>
              <a:ext uri="{FF2B5EF4-FFF2-40B4-BE49-F238E27FC236}">
                <a16:creationId xmlns:a16="http://schemas.microsoft.com/office/drawing/2014/main" id="{6748CD0F-AF2B-4E7D-8EF1-64CFEA3C2468}"/>
              </a:ext>
            </a:extLst>
          </p:cNvPr>
          <p:cNvSpPr>
            <a:spLocks noGrp="1"/>
          </p:cNvSpPr>
          <p:nvPr>
            <p:ph sz="quarter" idx="13" hasCustomPrompt="1"/>
          </p:nvPr>
        </p:nvSpPr>
        <p:spPr>
          <a:xfrm>
            <a:off x="442913" y="1844676"/>
            <a:ext cx="2520948" cy="42120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Content Placeholder 6">
            <a:extLst>
              <a:ext uri="{FF2B5EF4-FFF2-40B4-BE49-F238E27FC236}">
                <a16:creationId xmlns:a16="http://schemas.microsoft.com/office/drawing/2014/main" id="{5A99E58D-4F62-49C7-9598-B81B2FFAE8B1}"/>
              </a:ext>
            </a:extLst>
          </p:cNvPr>
          <p:cNvSpPr>
            <a:spLocks noGrp="1"/>
          </p:cNvSpPr>
          <p:nvPr>
            <p:ph sz="quarter" idx="14" hasCustomPrompt="1"/>
          </p:nvPr>
        </p:nvSpPr>
        <p:spPr>
          <a:xfrm>
            <a:off x="3359151" y="1844676"/>
            <a:ext cx="2520949" cy="42120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cxnSp>
        <p:nvCxnSpPr>
          <p:cNvPr id="9" name="Straight Connector 8">
            <a:extLst>
              <a:ext uri="{FF2B5EF4-FFF2-40B4-BE49-F238E27FC236}">
                <a16:creationId xmlns:a16="http://schemas.microsoft.com/office/drawing/2014/main" id="{D4A6182A-C719-4B0D-B89D-FCBC04880C04}"/>
              </a:ext>
            </a:extLst>
          </p:cNvPr>
          <p:cNvCxnSpPr>
            <a:cxnSpLocks/>
          </p:cNvCxnSpPr>
          <p:nvPr userDrawn="1"/>
        </p:nvCxnSpPr>
        <p:spPr>
          <a:xfrm>
            <a:off x="3161506" y="1844676"/>
            <a:ext cx="0" cy="4212000"/>
          </a:xfrm>
          <a:prstGeom prst="line">
            <a:avLst/>
          </a:prstGeom>
          <a:ln w="6350" cap="flat" cmpd="sng" algn="ctr">
            <a:solidFill>
              <a:schemeClr val="accent3"/>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Content Placeholder 6">
            <a:extLst>
              <a:ext uri="{FF2B5EF4-FFF2-40B4-BE49-F238E27FC236}">
                <a16:creationId xmlns:a16="http://schemas.microsoft.com/office/drawing/2014/main" id="{2F6AB848-A6FB-4D23-9B6C-2353682CA870}"/>
              </a:ext>
            </a:extLst>
          </p:cNvPr>
          <p:cNvSpPr>
            <a:spLocks noGrp="1"/>
          </p:cNvSpPr>
          <p:nvPr>
            <p:ph sz="quarter" idx="15" hasCustomPrompt="1"/>
          </p:nvPr>
        </p:nvSpPr>
        <p:spPr>
          <a:xfrm>
            <a:off x="6323016" y="1844676"/>
            <a:ext cx="2509834" cy="42120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cxnSp>
        <p:nvCxnSpPr>
          <p:cNvPr id="11" name="Straight Connector 10">
            <a:extLst>
              <a:ext uri="{FF2B5EF4-FFF2-40B4-BE49-F238E27FC236}">
                <a16:creationId xmlns:a16="http://schemas.microsoft.com/office/drawing/2014/main" id="{C9FBB992-632D-4E5C-9D8E-DFFB93CCC305}"/>
              </a:ext>
            </a:extLst>
          </p:cNvPr>
          <p:cNvCxnSpPr>
            <a:cxnSpLocks/>
          </p:cNvCxnSpPr>
          <p:nvPr userDrawn="1"/>
        </p:nvCxnSpPr>
        <p:spPr>
          <a:xfrm>
            <a:off x="6096000" y="1844675"/>
            <a:ext cx="0" cy="4212000"/>
          </a:xfrm>
          <a:prstGeom prst="line">
            <a:avLst/>
          </a:prstGeom>
          <a:ln w="6350" cap="flat" cmpd="sng" algn="ctr">
            <a:solidFill>
              <a:schemeClr val="accent3"/>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Content Placeholder 6">
            <a:extLst>
              <a:ext uri="{FF2B5EF4-FFF2-40B4-BE49-F238E27FC236}">
                <a16:creationId xmlns:a16="http://schemas.microsoft.com/office/drawing/2014/main" id="{D63C4230-FD4C-4093-A853-DAE3DE9675A9}"/>
              </a:ext>
            </a:extLst>
          </p:cNvPr>
          <p:cNvSpPr>
            <a:spLocks noGrp="1"/>
          </p:cNvSpPr>
          <p:nvPr>
            <p:ph sz="quarter" idx="16" hasCustomPrompt="1"/>
          </p:nvPr>
        </p:nvSpPr>
        <p:spPr>
          <a:xfrm>
            <a:off x="9228139" y="1844676"/>
            <a:ext cx="2520949" cy="42120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cxnSp>
        <p:nvCxnSpPr>
          <p:cNvPr id="19" name="Straight Connector 18">
            <a:extLst>
              <a:ext uri="{FF2B5EF4-FFF2-40B4-BE49-F238E27FC236}">
                <a16:creationId xmlns:a16="http://schemas.microsoft.com/office/drawing/2014/main" id="{E347C4B8-0A05-4BBA-8D31-1CA1882E5C80}"/>
              </a:ext>
            </a:extLst>
          </p:cNvPr>
          <p:cNvCxnSpPr>
            <a:cxnSpLocks/>
          </p:cNvCxnSpPr>
          <p:nvPr userDrawn="1"/>
        </p:nvCxnSpPr>
        <p:spPr>
          <a:xfrm>
            <a:off x="9030495" y="1844676"/>
            <a:ext cx="0" cy="4212000"/>
          </a:xfrm>
          <a:prstGeom prst="line">
            <a:avLst/>
          </a:prstGeom>
          <a:ln w="6350" cap="flat" cmpd="sng" algn="ctr">
            <a:solidFill>
              <a:schemeClr val="accent3"/>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Text Placeholder 8">
            <a:extLst>
              <a:ext uri="{FF2B5EF4-FFF2-40B4-BE49-F238E27FC236}">
                <a16:creationId xmlns:a16="http://schemas.microsoft.com/office/drawing/2014/main" id="{5F177903-6BC9-429F-9BD6-6B380BE220F0}"/>
              </a:ext>
            </a:extLst>
          </p:cNvPr>
          <p:cNvSpPr>
            <a:spLocks noGrp="1"/>
          </p:cNvSpPr>
          <p:nvPr>
            <p:ph type="body" sz="quarter" idx="17" hasCustomPrompt="1"/>
          </p:nvPr>
        </p:nvSpPr>
        <p:spPr>
          <a:xfrm>
            <a:off x="442912" y="6165850"/>
            <a:ext cx="10044000" cy="126000"/>
          </a:xfrm>
        </p:spPr>
        <p:txBody>
          <a:bodyPr tIns="18000" anchor="t" anchorCtr="0"/>
          <a:lstStyle>
            <a:lvl1pPr marL="0" indent="0">
              <a:buNone/>
              <a:defRPr sz="700">
                <a:solidFill>
                  <a:schemeClr val="tx1">
                    <a:lumMod val="50000"/>
                    <a:lumOff val="50000"/>
                  </a:schemeClr>
                </a:solidFill>
              </a:defRPr>
            </a:lvl1pPr>
          </a:lstStyle>
          <a:p>
            <a:pPr lvl="0"/>
            <a:r>
              <a:rPr lang="en-US" dirty="0"/>
              <a:t>Source:</a:t>
            </a:r>
            <a:endParaRPr lang="en-GB" dirty="0"/>
          </a:p>
        </p:txBody>
      </p:sp>
    </p:spTree>
    <p:extLst>
      <p:ext uri="{BB962C8B-B14F-4D97-AF65-F5344CB8AC3E}">
        <p14:creationId xmlns:p14="http://schemas.microsoft.com/office/powerpoint/2010/main" val="802233919"/>
      </p:ext>
    </p:extLst>
  </p:cSld>
  <p:clrMapOvr>
    <a:masterClrMapping/>
  </p:clrMapOvr>
  <p:extLst>
    <p:ext uri="{DCECCB84-F9BA-43D5-87BE-67443E8EF086}">
      <p15:sldGuideLst xmlns:p15="http://schemas.microsoft.com/office/powerpoint/2012/main">
        <p15:guide id="1" pos="1867" userDrawn="1">
          <p15:clr>
            <a:srgbClr val="A4A3A4"/>
          </p15:clr>
        </p15:guide>
        <p15:guide id="2" orient="horz" pos="1162">
          <p15:clr>
            <a:srgbClr val="A4A3A4"/>
          </p15:clr>
        </p15:guide>
        <p15:guide id="3" pos="2116" userDrawn="1">
          <p15:clr>
            <a:srgbClr val="A4A3A4"/>
          </p15:clr>
        </p15:guide>
        <p15:guide id="4" pos="3704" userDrawn="1">
          <p15:clr>
            <a:srgbClr val="A4A3A4"/>
          </p15:clr>
        </p15:guide>
        <p15:guide id="5" pos="3976" userDrawn="1">
          <p15:clr>
            <a:srgbClr val="A4A3A4"/>
          </p15:clr>
        </p15:guide>
        <p15:guide id="6" pos="5813" userDrawn="1">
          <p15:clr>
            <a:srgbClr val="A4A3A4"/>
          </p15:clr>
        </p15:guide>
        <p15:guide id="7" pos="5564" userDrawn="1">
          <p15:clr>
            <a:srgbClr val="A4A3A4"/>
          </p15:clr>
        </p15:guide>
        <p15:guide id="8" orient="horz" pos="3884" userDrawn="1">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wo uneven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8F29D-79AA-4BE6-AFED-6EE2761A7E01}"/>
              </a:ext>
            </a:extLst>
          </p:cNvPr>
          <p:cNvSpPr>
            <a:spLocks noGrp="1"/>
          </p:cNvSpPr>
          <p:nvPr>
            <p:ph type="title" hasCustomPrompt="1"/>
          </p:nvPr>
        </p:nvSpPr>
        <p:spPr>
          <a:xfrm>
            <a:off x="442912" y="728662"/>
            <a:ext cx="7383600" cy="828000"/>
          </a:xfrm>
        </p:spPr>
        <p:txBody>
          <a:bodyPr/>
          <a:lstStyle/>
          <a:p>
            <a:r>
              <a:rPr lang="en-US" dirty="0"/>
              <a:t>CLICK TO EDIT TITLE</a:t>
            </a:r>
            <a:endParaRPr lang="en-GB" dirty="0"/>
          </a:p>
        </p:txBody>
      </p:sp>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p>
            <a:endParaRPr lang="en-GB" dirty="0">
              <a:solidFill>
                <a:schemeClr val="tx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p>
            <a:endParaRPr lang="en-GB" dirty="0"/>
          </a:p>
        </p:txBody>
      </p:sp>
      <p:sp>
        <p:nvSpPr>
          <p:cNvPr id="7" name="Content Placeholder 6">
            <a:extLst>
              <a:ext uri="{FF2B5EF4-FFF2-40B4-BE49-F238E27FC236}">
                <a16:creationId xmlns:a16="http://schemas.microsoft.com/office/drawing/2014/main" id="{6748CD0F-AF2B-4E7D-8EF1-64CFEA3C2468}"/>
              </a:ext>
            </a:extLst>
          </p:cNvPr>
          <p:cNvSpPr>
            <a:spLocks noGrp="1"/>
          </p:cNvSpPr>
          <p:nvPr>
            <p:ph sz="quarter" idx="13" hasCustomPrompt="1"/>
          </p:nvPr>
        </p:nvSpPr>
        <p:spPr>
          <a:xfrm>
            <a:off x="442912" y="1844676"/>
            <a:ext cx="7397750" cy="42120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Content Placeholder 6">
            <a:extLst>
              <a:ext uri="{FF2B5EF4-FFF2-40B4-BE49-F238E27FC236}">
                <a16:creationId xmlns:a16="http://schemas.microsoft.com/office/drawing/2014/main" id="{2F6AB848-A6FB-4D23-9B6C-2353682CA870}"/>
              </a:ext>
            </a:extLst>
          </p:cNvPr>
          <p:cNvSpPr>
            <a:spLocks noGrp="1"/>
          </p:cNvSpPr>
          <p:nvPr>
            <p:ph sz="quarter" idx="15" hasCustomPrompt="1"/>
          </p:nvPr>
        </p:nvSpPr>
        <p:spPr>
          <a:xfrm>
            <a:off x="8256588" y="1844676"/>
            <a:ext cx="3492500" cy="42120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cxnSp>
        <p:nvCxnSpPr>
          <p:cNvPr id="11" name="Straight Connector 10">
            <a:extLst>
              <a:ext uri="{FF2B5EF4-FFF2-40B4-BE49-F238E27FC236}">
                <a16:creationId xmlns:a16="http://schemas.microsoft.com/office/drawing/2014/main" id="{C9FBB992-632D-4E5C-9D8E-DFFB93CCC305}"/>
              </a:ext>
            </a:extLst>
          </p:cNvPr>
          <p:cNvCxnSpPr>
            <a:cxnSpLocks/>
          </p:cNvCxnSpPr>
          <p:nvPr userDrawn="1"/>
        </p:nvCxnSpPr>
        <p:spPr>
          <a:xfrm>
            <a:off x="8048625" y="1844676"/>
            <a:ext cx="0" cy="4212000"/>
          </a:xfrm>
          <a:prstGeom prst="line">
            <a:avLst/>
          </a:prstGeom>
          <a:ln w="6350" cap="flat" cmpd="sng" algn="ctr">
            <a:solidFill>
              <a:schemeClr val="accent3"/>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Text Placeholder 8">
            <a:extLst>
              <a:ext uri="{FF2B5EF4-FFF2-40B4-BE49-F238E27FC236}">
                <a16:creationId xmlns:a16="http://schemas.microsoft.com/office/drawing/2014/main" id="{96024B65-EE18-4764-860A-6E0C1DA2FC04}"/>
              </a:ext>
            </a:extLst>
          </p:cNvPr>
          <p:cNvSpPr>
            <a:spLocks noGrp="1"/>
          </p:cNvSpPr>
          <p:nvPr>
            <p:ph type="body" sz="quarter" idx="16" hasCustomPrompt="1"/>
          </p:nvPr>
        </p:nvSpPr>
        <p:spPr>
          <a:xfrm>
            <a:off x="442912" y="6165850"/>
            <a:ext cx="10044000" cy="126000"/>
          </a:xfrm>
        </p:spPr>
        <p:txBody>
          <a:bodyPr tIns="18000" anchor="t" anchorCtr="0"/>
          <a:lstStyle>
            <a:lvl1pPr marL="0" indent="0">
              <a:buNone/>
              <a:defRPr sz="700">
                <a:solidFill>
                  <a:schemeClr val="tx1">
                    <a:lumMod val="50000"/>
                    <a:lumOff val="50000"/>
                  </a:schemeClr>
                </a:solidFill>
              </a:defRPr>
            </a:lvl1pPr>
          </a:lstStyle>
          <a:p>
            <a:pPr lvl="0"/>
            <a:r>
              <a:rPr lang="en-US" dirty="0"/>
              <a:t>Source:</a:t>
            </a:r>
            <a:endParaRPr lang="en-GB" dirty="0"/>
          </a:p>
        </p:txBody>
      </p:sp>
    </p:spTree>
    <p:extLst>
      <p:ext uri="{BB962C8B-B14F-4D97-AF65-F5344CB8AC3E}">
        <p14:creationId xmlns:p14="http://schemas.microsoft.com/office/powerpoint/2010/main" val="1300007143"/>
      </p:ext>
    </p:extLst>
  </p:cSld>
  <p:clrMapOvr>
    <a:masterClrMapping/>
  </p:clrMapOvr>
  <p:extLst>
    <p:ext uri="{DCECCB84-F9BA-43D5-87BE-67443E8EF086}">
      <p15:sldGuideLst xmlns:p15="http://schemas.microsoft.com/office/powerpoint/2012/main">
        <p15:guide id="2" orient="horz" pos="1162" userDrawn="1">
          <p15:clr>
            <a:srgbClr val="A4A3A4"/>
          </p15:clr>
        </p15:guide>
        <p15:guide id="3" pos="4929" userDrawn="1">
          <p15:clr>
            <a:srgbClr val="A4A3A4"/>
          </p15:clr>
        </p15:guide>
        <p15:guide id="4" pos="5201" userDrawn="1">
          <p15:clr>
            <a:srgbClr val="A4A3A4"/>
          </p15:clr>
        </p15:guide>
        <p15:guide id="5" orient="horz" pos="3884" userDrawn="1">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wo uneven column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8F29D-79AA-4BE6-AFED-6EE2761A7E01}"/>
              </a:ext>
            </a:extLst>
          </p:cNvPr>
          <p:cNvSpPr>
            <a:spLocks noGrp="1"/>
          </p:cNvSpPr>
          <p:nvPr>
            <p:ph type="title" hasCustomPrompt="1"/>
          </p:nvPr>
        </p:nvSpPr>
        <p:spPr>
          <a:xfrm>
            <a:off x="442912" y="728662"/>
            <a:ext cx="7383600" cy="828000"/>
          </a:xfrm>
        </p:spPr>
        <p:txBody>
          <a:bodyPr/>
          <a:lstStyle/>
          <a:p>
            <a:r>
              <a:rPr lang="en-US" dirty="0"/>
              <a:t>CLICK TO EDIT TITLE</a:t>
            </a:r>
            <a:endParaRPr lang="en-GB" dirty="0"/>
          </a:p>
        </p:txBody>
      </p:sp>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p>
            <a:endParaRPr lang="en-GB" dirty="0">
              <a:solidFill>
                <a:schemeClr val="tx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p>
            <a:endParaRPr lang="en-GB" dirty="0"/>
          </a:p>
        </p:txBody>
      </p:sp>
      <p:sp>
        <p:nvSpPr>
          <p:cNvPr id="7" name="Content Placeholder 6">
            <a:extLst>
              <a:ext uri="{FF2B5EF4-FFF2-40B4-BE49-F238E27FC236}">
                <a16:creationId xmlns:a16="http://schemas.microsoft.com/office/drawing/2014/main" id="{6748CD0F-AF2B-4E7D-8EF1-64CFEA3C2468}"/>
              </a:ext>
            </a:extLst>
          </p:cNvPr>
          <p:cNvSpPr>
            <a:spLocks noGrp="1"/>
          </p:cNvSpPr>
          <p:nvPr>
            <p:ph sz="quarter" idx="13" hasCustomPrompt="1"/>
          </p:nvPr>
        </p:nvSpPr>
        <p:spPr>
          <a:xfrm>
            <a:off x="442912" y="1844676"/>
            <a:ext cx="8389938" cy="42120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8" name="Content Placeholder 6">
            <a:extLst>
              <a:ext uri="{FF2B5EF4-FFF2-40B4-BE49-F238E27FC236}">
                <a16:creationId xmlns:a16="http://schemas.microsoft.com/office/drawing/2014/main" id="{D63C4230-FD4C-4093-A853-DAE3DE9675A9}"/>
              </a:ext>
            </a:extLst>
          </p:cNvPr>
          <p:cNvSpPr>
            <a:spLocks noGrp="1"/>
          </p:cNvSpPr>
          <p:nvPr>
            <p:ph sz="quarter" idx="16" hasCustomPrompt="1"/>
          </p:nvPr>
        </p:nvSpPr>
        <p:spPr>
          <a:xfrm>
            <a:off x="9228139" y="1844676"/>
            <a:ext cx="2520949" cy="42120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cxnSp>
        <p:nvCxnSpPr>
          <p:cNvPr id="19" name="Straight Connector 18">
            <a:extLst>
              <a:ext uri="{FF2B5EF4-FFF2-40B4-BE49-F238E27FC236}">
                <a16:creationId xmlns:a16="http://schemas.microsoft.com/office/drawing/2014/main" id="{E347C4B8-0A05-4BBA-8D31-1CA1882E5C80}"/>
              </a:ext>
            </a:extLst>
          </p:cNvPr>
          <p:cNvCxnSpPr>
            <a:cxnSpLocks/>
          </p:cNvCxnSpPr>
          <p:nvPr userDrawn="1"/>
        </p:nvCxnSpPr>
        <p:spPr>
          <a:xfrm>
            <a:off x="9030495" y="1844676"/>
            <a:ext cx="0" cy="4212000"/>
          </a:xfrm>
          <a:prstGeom prst="line">
            <a:avLst/>
          </a:prstGeom>
          <a:ln w="6350" cap="flat" cmpd="sng" algn="ctr">
            <a:solidFill>
              <a:schemeClr val="accent3"/>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Text Placeholder 8">
            <a:extLst>
              <a:ext uri="{FF2B5EF4-FFF2-40B4-BE49-F238E27FC236}">
                <a16:creationId xmlns:a16="http://schemas.microsoft.com/office/drawing/2014/main" id="{5FA102F6-68E7-43AF-86DE-063426B6489C}"/>
              </a:ext>
            </a:extLst>
          </p:cNvPr>
          <p:cNvSpPr>
            <a:spLocks noGrp="1"/>
          </p:cNvSpPr>
          <p:nvPr>
            <p:ph type="body" sz="quarter" idx="15" hasCustomPrompt="1"/>
          </p:nvPr>
        </p:nvSpPr>
        <p:spPr>
          <a:xfrm>
            <a:off x="442912" y="6165850"/>
            <a:ext cx="10044000" cy="126000"/>
          </a:xfrm>
        </p:spPr>
        <p:txBody>
          <a:bodyPr tIns="18000" anchor="t" anchorCtr="0"/>
          <a:lstStyle>
            <a:lvl1pPr marL="0" indent="0">
              <a:buNone/>
              <a:defRPr sz="700">
                <a:solidFill>
                  <a:schemeClr val="tx1">
                    <a:lumMod val="50000"/>
                    <a:lumOff val="50000"/>
                  </a:schemeClr>
                </a:solidFill>
              </a:defRPr>
            </a:lvl1pPr>
          </a:lstStyle>
          <a:p>
            <a:pPr lvl="0"/>
            <a:r>
              <a:rPr lang="en-US" dirty="0"/>
              <a:t>Source:</a:t>
            </a:r>
            <a:endParaRPr lang="en-GB" dirty="0"/>
          </a:p>
        </p:txBody>
      </p:sp>
    </p:spTree>
    <p:extLst>
      <p:ext uri="{BB962C8B-B14F-4D97-AF65-F5344CB8AC3E}">
        <p14:creationId xmlns:p14="http://schemas.microsoft.com/office/powerpoint/2010/main" val="2042749095"/>
      </p:ext>
    </p:extLst>
  </p:cSld>
  <p:clrMapOvr>
    <a:masterClrMapping/>
  </p:clrMapOvr>
  <p:extLst>
    <p:ext uri="{DCECCB84-F9BA-43D5-87BE-67443E8EF086}">
      <p15:sldGuideLst xmlns:p15="http://schemas.microsoft.com/office/powerpoint/2012/main">
        <p15:guide id="2" orient="horz" pos="1162">
          <p15:clr>
            <a:srgbClr val="A4A3A4"/>
          </p15:clr>
        </p15:guide>
        <p15:guide id="6" pos="5813">
          <p15:clr>
            <a:srgbClr val="A4A3A4"/>
          </p15:clr>
        </p15:guide>
        <p15:guide id="7" pos="5564">
          <p15:clr>
            <a:srgbClr val="A4A3A4"/>
          </p15:clr>
        </p15:guide>
        <p15:guide id="8" orient="horz" pos="3884" userDrawn="1">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hree uneven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8F29D-79AA-4BE6-AFED-6EE2761A7E01}"/>
              </a:ext>
            </a:extLst>
          </p:cNvPr>
          <p:cNvSpPr>
            <a:spLocks noGrp="1"/>
          </p:cNvSpPr>
          <p:nvPr>
            <p:ph type="title" hasCustomPrompt="1"/>
          </p:nvPr>
        </p:nvSpPr>
        <p:spPr>
          <a:xfrm>
            <a:off x="442912" y="728662"/>
            <a:ext cx="7383600" cy="828000"/>
          </a:xfrm>
        </p:spPr>
        <p:txBody>
          <a:bodyPr/>
          <a:lstStyle/>
          <a:p>
            <a:r>
              <a:rPr lang="en-US" dirty="0"/>
              <a:t>CLICK TO EDIT TITLE</a:t>
            </a:r>
            <a:endParaRPr lang="en-GB" dirty="0"/>
          </a:p>
        </p:txBody>
      </p:sp>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p>
            <a:endParaRPr lang="en-GB" dirty="0">
              <a:solidFill>
                <a:schemeClr val="tx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p>
            <a:endParaRPr lang="en-GB" dirty="0"/>
          </a:p>
        </p:txBody>
      </p:sp>
      <p:sp>
        <p:nvSpPr>
          <p:cNvPr id="7" name="Content Placeholder 6">
            <a:extLst>
              <a:ext uri="{FF2B5EF4-FFF2-40B4-BE49-F238E27FC236}">
                <a16:creationId xmlns:a16="http://schemas.microsoft.com/office/drawing/2014/main" id="{6748CD0F-AF2B-4E7D-8EF1-64CFEA3C2468}"/>
              </a:ext>
            </a:extLst>
          </p:cNvPr>
          <p:cNvSpPr>
            <a:spLocks noGrp="1"/>
          </p:cNvSpPr>
          <p:nvPr>
            <p:ph sz="quarter" idx="13" hasCustomPrompt="1"/>
          </p:nvPr>
        </p:nvSpPr>
        <p:spPr>
          <a:xfrm>
            <a:off x="442912" y="1844676"/>
            <a:ext cx="5426069" cy="42120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Content Placeholder 6">
            <a:extLst>
              <a:ext uri="{FF2B5EF4-FFF2-40B4-BE49-F238E27FC236}">
                <a16:creationId xmlns:a16="http://schemas.microsoft.com/office/drawing/2014/main" id="{2F6AB848-A6FB-4D23-9B6C-2353682CA870}"/>
              </a:ext>
            </a:extLst>
          </p:cNvPr>
          <p:cNvSpPr>
            <a:spLocks noGrp="1"/>
          </p:cNvSpPr>
          <p:nvPr>
            <p:ph sz="quarter" idx="15" hasCustomPrompt="1"/>
          </p:nvPr>
        </p:nvSpPr>
        <p:spPr>
          <a:xfrm>
            <a:off x="6323016" y="1844676"/>
            <a:ext cx="2509834" cy="42120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cxnSp>
        <p:nvCxnSpPr>
          <p:cNvPr id="11" name="Straight Connector 10">
            <a:extLst>
              <a:ext uri="{FF2B5EF4-FFF2-40B4-BE49-F238E27FC236}">
                <a16:creationId xmlns:a16="http://schemas.microsoft.com/office/drawing/2014/main" id="{C9FBB992-632D-4E5C-9D8E-DFFB93CCC305}"/>
              </a:ext>
            </a:extLst>
          </p:cNvPr>
          <p:cNvCxnSpPr>
            <a:cxnSpLocks/>
          </p:cNvCxnSpPr>
          <p:nvPr userDrawn="1"/>
        </p:nvCxnSpPr>
        <p:spPr>
          <a:xfrm>
            <a:off x="6096000" y="1844675"/>
            <a:ext cx="0" cy="4212000"/>
          </a:xfrm>
          <a:prstGeom prst="line">
            <a:avLst/>
          </a:prstGeom>
          <a:ln w="6350" cap="flat" cmpd="sng" algn="ctr">
            <a:solidFill>
              <a:schemeClr val="accent3"/>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Content Placeholder 6">
            <a:extLst>
              <a:ext uri="{FF2B5EF4-FFF2-40B4-BE49-F238E27FC236}">
                <a16:creationId xmlns:a16="http://schemas.microsoft.com/office/drawing/2014/main" id="{D63C4230-FD4C-4093-A853-DAE3DE9675A9}"/>
              </a:ext>
            </a:extLst>
          </p:cNvPr>
          <p:cNvSpPr>
            <a:spLocks noGrp="1"/>
          </p:cNvSpPr>
          <p:nvPr>
            <p:ph sz="quarter" idx="16" hasCustomPrompt="1"/>
          </p:nvPr>
        </p:nvSpPr>
        <p:spPr>
          <a:xfrm>
            <a:off x="9228139" y="1844676"/>
            <a:ext cx="2520949" cy="42120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cxnSp>
        <p:nvCxnSpPr>
          <p:cNvPr id="19" name="Straight Connector 18">
            <a:extLst>
              <a:ext uri="{FF2B5EF4-FFF2-40B4-BE49-F238E27FC236}">
                <a16:creationId xmlns:a16="http://schemas.microsoft.com/office/drawing/2014/main" id="{E347C4B8-0A05-4BBA-8D31-1CA1882E5C80}"/>
              </a:ext>
            </a:extLst>
          </p:cNvPr>
          <p:cNvCxnSpPr>
            <a:cxnSpLocks/>
          </p:cNvCxnSpPr>
          <p:nvPr userDrawn="1"/>
        </p:nvCxnSpPr>
        <p:spPr>
          <a:xfrm>
            <a:off x="9030495" y="1844676"/>
            <a:ext cx="0" cy="4212000"/>
          </a:xfrm>
          <a:prstGeom prst="line">
            <a:avLst/>
          </a:prstGeom>
          <a:ln w="6350" cap="flat" cmpd="sng" algn="ctr">
            <a:solidFill>
              <a:schemeClr val="accent3"/>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Text Placeholder 8">
            <a:extLst>
              <a:ext uri="{FF2B5EF4-FFF2-40B4-BE49-F238E27FC236}">
                <a16:creationId xmlns:a16="http://schemas.microsoft.com/office/drawing/2014/main" id="{CA8E03AC-9EA6-4390-8942-5AE5AF884A1F}"/>
              </a:ext>
            </a:extLst>
          </p:cNvPr>
          <p:cNvSpPr>
            <a:spLocks noGrp="1"/>
          </p:cNvSpPr>
          <p:nvPr>
            <p:ph type="body" sz="quarter" idx="17" hasCustomPrompt="1"/>
          </p:nvPr>
        </p:nvSpPr>
        <p:spPr>
          <a:xfrm>
            <a:off x="442912" y="6165850"/>
            <a:ext cx="10044000" cy="126000"/>
          </a:xfrm>
        </p:spPr>
        <p:txBody>
          <a:bodyPr tIns="18000" anchor="t" anchorCtr="0"/>
          <a:lstStyle>
            <a:lvl1pPr marL="0" indent="0">
              <a:buNone/>
              <a:defRPr sz="700">
                <a:solidFill>
                  <a:schemeClr val="tx1">
                    <a:lumMod val="50000"/>
                    <a:lumOff val="50000"/>
                  </a:schemeClr>
                </a:solidFill>
              </a:defRPr>
            </a:lvl1pPr>
          </a:lstStyle>
          <a:p>
            <a:pPr lvl="0"/>
            <a:r>
              <a:rPr lang="en-US" dirty="0"/>
              <a:t>Source:</a:t>
            </a:r>
            <a:endParaRPr lang="en-GB" dirty="0"/>
          </a:p>
        </p:txBody>
      </p:sp>
    </p:spTree>
    <p:extLst>
      <p:ext uri="{BB962C8B-B14F-4D97-AF65-F5344CB8AC3E}">
        <p14:creationId xmlns:p14="http://schemas.microsoft.com/office/powerpoint/2010/main" val="1525036578"/>
      </p:ext>
    </p:extLst>
  </p:cSld>
  <p:clrMapOvr>
    <a:masterClrMapping/>
  </p:clrMapOvr>
  <p:extLst>
    <p:ext uri="{DCECCB84-F9BA-43D5-87BE-67443E8EF086}">
      <p15:sldGuideLst xmlns:p15="http://schemas.microsoft.com/office/powerpoint/2012/main">
        <p15:guide id="2" orient="horz" pos="1162">
          <p15:clr>
            <a:srgbClr val="A4A3A4"/>
          </p15:clr>
        </p15:guide>
        <p15:guide id="4" pos="3704">
          <p15:clr>
            <a:srgbClr val="A4A3A4"/>
          </p15:clr>
        </p15:guide>
        <p15:guide id="5" pos="3976">
          <p15:clr>
            <a:srgbClr val="A4A3A4"/>
          </p15:clr>
        </p15:guide>
        <p15:guide id="6" pos="5813">
          <p15:clr>
            <a:srgbClr val="A4A3A4"/>
          </p15:clr>
        </p15:guide>
        <p15:guide id="7" pos="5564">
          <p15:clr>
            <a:srgbClr val="A4A3A4"/>
          </p15:clr>
        </p15:guide>
        <p15:guide id="8" orient="horz" pos="3884" userDrawn="1">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Frontpage with highligh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C68D-29CB-420B-BE94-1423490A2F83}"/>
              </a:ext>
            </a:extLst>
          </p:cNvPr>
          <p:cNvSpPr>
            <a:spLocks noGrp="1"/>
          </p:cNvSpPr>
          <p:nvPr>
            <p:ph type="title" hasCustomPrompt="1"/>
          </p:nvPr>
        </p:nvSpPr>
        <p:spPr>
          <a:xfrm>
            <a:off x="414000" y="728663"/>
            <a:ext cx="4860000" cy="2297728"/>
          </a:xfrm>
        </p:spPr>
        <p:txBody>
          <a:bodyPr tIns="54000"/>
          <a:lstStyle>
            <a:lvl1pPr>
              <a:lnSpc>
                <a:spcPct val="100000"/>
              </a:lnSpc>
              <a:defRPr sz="4200">
                <a:solidFill>
                  <a:schemeClr val="tx1"/>
                </a:solidFill>
                <a:highlight>
                  <a:srgbClr val="FFCAD4"/>
                </a:highlight>
              </a:defRPr>
            </a:lvl1pPr>
          </a:lstStyle>
          <a:p>
            <a:r>
              <a:rPr lang="en-US" dirty="0"/>
              <a:t>CLICK TO EDIT TITLE</a:t>
            </a:r>
            <a:endParaRPr lang="en-GB" dirty="0"/>
          </a:p>
        </p:txBody>
      </p:sp>
      <p:pic>
        <p:nvPicPr>
          <p:cNvPr id="7" name="Picture 6">
            <a:extLst>
              <a:ext uri="{FF2B5EF4-FFF2-40B4-BE49-F238E27FC236}">
                <a16:creationId xmlns:a16="http://schemas.microsoft.com/office/drawing/2014/main" id="{39F8B2F4-507D-4A12-8AC6-4CF7FE77592E}"/>
              </a:ext>
            </a:extLst>
          </p:cNvPr>
          <p:cNvPicPr>
            <a:picLocks noChangeAspect="1"/>
          </p:cNvPicPr>
          <p:nvPr userDrawn="1"/>
        </p:nvPicPr>
        <p:blipFill>
          <a:blip r:embed="rId2"/>
          <a:stretch>
            <a:fillRect/>
          </a:stretch>
        </p:blipFill>
        <p:spPr>
          <a:xfrm>
            <a:off x="442913" y="4078791"/>
            <a:ext cx="11329200" cy="2361495"/>
          </a:xfrm>
          <a:prstGeom prst="rect">
            <a:avLst/>
          </a:prstGeom>
        </p:spPr>
      </p:pic>
      <p:sp>
        <p:nvSpPr>
          <p:cNvPr id="4" name="Text Placeholder 7">
            <a:extLst>
              <a:ext uri="{FF2B5EF4-FFF2-40B4-BE49-F238E27FC236}">
                <a16:creationId xmlns:a16="http://schemas.microsoft.com/office/drawing/2014/main" id="{4E98A15F-D3AD-4B05-BB7A-E758C38A2EA2}"/>
              </a:ext>
            </a:extLst>
          </p:cNvPr>
          <p:cNvSpPr>
            <a:spLocks noGrp="1"/>
          </p:cNvSpPr>
          <p:nvPr>
            <p:ph type="body" sz="quarter" idx="10" hasCustomPrompt="1"/>
          </p:nvPr>
        </p:nvSpPr>
        <p:spPr>
          <a:xfrm>
            <a:off x="442913" y="360000"/>
            <a:ext cx="4862512" cy="150812"/>
          </a:xfrm>
        </p:spPr>
        <p:txBody>
          <a:bodyPr lIns="0"/>
          <a:lstStyle>
            <a:lvl1pPr>
              <a:buFontTx/>
              <a:buNone/>
              <a:defRPr sz="1100"/>
            </a:lvl1pPr>
            <a:lvl2pPr>
              <a:buFontTx/>
              <a:buNone/>
              <a:defRPr sz="1100"/>
            </a:lvl2pPr>
            <a:lvl3pPr>
              <a:buFontTx/>
              <a:buNone/>
              <a:defRPr sz="1100"/>
            </a:lvl3pPr>
            <a:lvl4pPr>
              <a:buFontTx/>
              <a:buNone/>
              <a:defRPr sz="1100"/>
            </a:lvl4pPr>
            <a:lvl5pPr>
              <a:buFontTx/>
              <a:buNone/>
              <a:defRPr sz="1100"/>
            </a:lvl5pPr>
          </a:lstStyle>
          <a:p>
            <a:pPr lvl="0"/>
            <a:r>
              <a:rPr lang="en-US" dirty="0"/>
              <a:t>Author and place</a:t>
            </a:r>
          </a:p>
        </p:txBody>
      </p:sp>
    </p:spTree>
    <p:extLst>
      <p:ext uri="{BB962C8B-B14F-4D97-AF65-F5344CB8AC3E}">
        <p14:creationId xmlns:p14="http://schemas.microsoft.com/office/powerpoint/2010/main" val="3500765916"/>
      </p:ext>
    </p:extLst>
  </p:cSld>
  <p:clrMapOvr>
    <a:masterClrMapping/>
  </p:clrMapOvr>
  <p:extLst>
    <p:ext uri="{DCECCB84-F9BA-43D5-87BE-67443E8EF086}">
      <p15:sldGuideLst xmlns:p15="http://schemas.microsoft.com/office/powerpoint/2012/main">
        <p15:guide id="1" orient="horz" pos="4042" userDrawn="1">
          <p15:clr>
            <a:srgbClr val="A4A3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ivided in fou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8F29D-79AA-4BE6-AFED-6EE2761A7E01}"/>
              </a:ext>
            </a:extLst>
          </p:cNvPr>
          <p:cNvSpPr>
            <a:spLocks noGrp="1"/>
          </p:cNvSpPr>
          <p:nvPr>
            <p:ph type="title" hasCustomPrompt="1"/>
          </p:nvPr>
        </p:nvSpPr>
        <p:spPr>
          <a:xfrm>
            <a:off x="442912" y="728662"/>
            <a:ext cx="7383600" cy="828000"/>
          </a:xfrm>
        </p:spPr>
        <p:txBody>
          <a:bodyPr/>
          <a:lstStyle/>
          <a:p>
            <a:r>
              <a:rPr lang="en-US" dirty="0"/>
              <a:t>CLICK TO EDIT TITLE</a:t>
            </a:r>
            <a:endParaRPr lang="en-GB" dirty="0"/>
          </a:p>
        </p:txBody>
      </p:sp>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p>
            <a:endParaRPr lang="en-GB" dirty="0">
              <a:solidFill>
                <a:schemeClr val="tx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p>
            <a:endParaRPr lang="en-GB" dirty="0"/>
          </a:p>
        </p:txBody>
      </p:sp>
      <p:sp>
        <p:nvSpPr>
          <p:cNvPr id="7" name="Content Placeholder 6">
            <a:extLst>
              <a:ext uri="{FF2B5EF4-FFF2-40B4-BE49-F238E27FC236}">
                <a16:creationId xmlns:a16="http://schemas.microsoft.com/office/drawing/2014/main" id="{6748CD0F-AF2B-4E7D-8EF1-64CFEA3C2468}"/>
              </a:ext>
            </a:extLst>
          </p:cNvPr>
          <p:cNvSpPr>
            <a:spLocks noGrp="1"/>
          </p:cNvSpPr>
          <p:nvPr>
            <p:ph sz="quarter" idx="13" hasCustomPrompt="1"/>
          </p:nvPr>
        </p:nvSpPr>
        <p:spPr>
          <a:xfrm>
            <a:off x="442913" y="1844676"/>
            <a:ext cx="5437188" cy="1944587"/>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Content Placeholder 6">
            <a:extLst>
              <a:ext uri="{FF2B5EF4-FFF2-40B4-BE49-F238E27FC236}">
                <a16:creationId xmlns:a16="http://schemas.microsoft.com/office/drawing/2014/main" id="{5A99E58D-4F62-49C7-9598-B81B2FFAE8B1}"/>
              </a:ext>
            </a:extLst>
          </p:cNvPr>
          <p:cNvSpPr>
            <a:spLocks noGrp="1"/>
          </p:cNvSpPr>
          <p:nvPr>
            <p:ph sz="quarter" idx="14" hasCustomPrompt="1"/>
          </p:nvPr>
        </p:nvSpPr>
        <p:spPr>
          <a:xfrm>
            <a:off x="6311899" y="1844676"/>
            <a:ext cx="5437188" cy="1944587"/>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cxnSp>
        <p:nvCxnSpPr>
          <p:cNvPr id="9" name="Straight Connector 8">
            <a:extLst>
              <a:ext uri="{FF2B5EF4-FFF2-40B4-BE49-F238E27FC236}">
                <a16:creationId xmlns:a16="http://schemas.microsoft.com/office/drawing/2014/main" id="{D4A6182A-C719-4B0D-B89D-FCBC04880C04}"/>
              </a:ext>
            </a:extLst>
          </p:cNvPr>
          <p:cNvCxnSpPr>
            <a:cxnSpLocks/>
          </p:cNvCxnSpPr>
          <p:nvPr userDrawn="1"/>
        </p:nvCxnSpPr>
        <p:spPr>
          <a:xfrm>
            <a:off x="6096000" y="1844676"/>
            <a:ext cx="0" cy="4212000"/>
          </a:xfrm>
          <a:prstGeom prst="line">
            <a:avLst/>
          </a:prstGeom>
          <a:ln w="6350" cap="flat" cmpd="sng" algn="ctr">
            <a:solidFill>
              <a:schemeClr val="accent3"/>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Content Placeholder 6">
            <a:extLst>
              <a:ext uri="{FF2B5EF4-FFF2-40B4-BE49-F238E27FC236}">
                <a16:creationId xmlns:a16="http://schemas.microsoft.com/office/drawing/2014/main" id="{099B0C97-1EA7-4D3E-9DA6-E74C3BEC0254}"/>
              </a:ext>
            </a:extLst>
          </p:cNvPr>
          <p:cNvSpPr>
            <a:spLocks noGrp="1"/>
          </p:cNvSpPr>
          <p:nvPr>
            <p:ph sz="quarter" idx="15" hasCustomPrompt="1"/>
          </p:nvPr>
        </p:nvSpPr>
        <p:spPr>
          <a:xfrm>
            <a:off x="442812" y="4112088"/>
            <a:ext cx="5437188" cy="1944587"/>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6" name="Content Placeholder 6">
            <a:extLst>
              <a:ext uri="{FF2B5EF4-FFF2-40B4-BE49-F238E27FC236}">
                <a16:creationId xmlns:a16="http://schemas.microsoft.com/office/drawing/2014/main" id="{29CF9DCC-673E-471D-ABA7-C81CB42E55EA}"/>
              </a:ext>
            </a:extLst>
          </p:cNvPr>
          <p:cNvSpPr>
            <a:spLocks noGrp="1"/>
          </p:cNvSpPr>
          <p:nvPr>
            <p:ph sz="quarter" idx="16" hasCustomPrompt="1"/>
          </p:nvPr>
        </p:nvSpPr>
        <p:spPr>
          <a:xfrm>
            <a:off x="6311798" y="4112088"/>
            <a:ext cx="5437188" cy="1944587"/>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cxnSp>
        <p:nvCxnSpPr>
          <p:cNvPr id="17" name="Straight Connector 16">
            <a:extLst>
              <a:ext uri="{FF2B5EF4-FFF2-40B4-BE49-F238E27FC236}">
                <a16:creationId xmlns:a16="http://schemas.microsoft.com/office/drawing/2014/main" id="{4156C07A-6773-4155-AD3A-F6552FA11378}"/>
              </a:ext>
            </a:extLst>
          </p:cNvPr>
          <p:cNvCxnSpPr>
            <a:cxnSpLocks/>
          </p:cNvCxnSpPr>
          <p:nvPr userDrawn="1"/>
        </p:nvCxnSpPr>
        <p:spPr>
          <a:xfrm>
            <a:off x="442913" y="3950675"/>
            <a:ext cx="5436000" cy="0"/>
          </a:xfrm>
          <a:prstGeom prst="line">
            <a:avLst/>
          </a:prstGeom>
          <a:ln w="6350" cap="flat" cmpd="sng" algn="ctr">
            <a:solidFill>
              <a:schemeClr val="accent3"/>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A6D22C1-334D-4DDC-AFB0-5B92C1A7D941}"/>
              </a:ext>
            </a:extLst>
          </p:cNvPr>
          <p:cNvCxnSpPr>
            <a:cxnSpLocks/>
          </p:cNvCxnSpPr>
          <p:nvPr userDrawn="1"/>
        </p:nvCxnSpPr>
        <p:spPr>
          <a:xfrm>
            <a:off x="6313087" y="3950675"/>
            <a:ext cx="5436000" cy="0"/>
          </a:xfrm>
          <a:prstGeom prst="line">
            <a:avLst/>
          </a:prstGeom>
          <a:ln w="6350" cap="flat" cmpd="sng" algn="ctr">
            <a:solidFill>
              <a:schemeClr val="accent3"/>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Text Placeholder 8">
            <a:extLst>
              <a:ext uri="{FF2B5EF4-FFF2-40B4-BE49-F238E27FC236}">
                <a16:creationId xmlns:a16="http://schemas.microsoft.com/office/drawing/2014/main" id="{D815F92E-C83F-49B4-BBBD-C76E98B72027}"/>
              </a:ext>
            </a:extLst>
          </p:cNvPr>
          <p:cNvSpPr>
            <a:spLocks noGrp="1"/>
          </p:cNvSpPr>
          <p:nvPr>
            <p:ph type="body" sz="quarter" idx="17" hasCustomPrompt="1"/>
          </p:nvPr>
        </p:nvSpPr>
        <p:spPr>
          <a:xfrm>
            <a:off x="442912" y="6165850"/>
            <a:ext cx="10044000" cy="126000"/>
          </a:xfrm>
        </p:spPr>
        <p:txBody>
          <a:bodyPr tIns="18000" anchor="t" anchorCtr="0"/>
          <a:lstStyle>
            <a:lvl1pPr marL="0" indent="0">
              <a:buNone/>
              <a:defRPr sz="700">
                <a:solidFill>
                  <a:schemeClr val="tx1">
                    <a:lumMod val="50000"/>
                    <a:lumOff val="50000"/>
                  </a:schemeClr>
                </a:solidFill>
              </a:defRPr>
            </a:lvl1pPr>
          </a:lstStyle>
          <a:p>
            <a:pPr lvl="0"/>
            <a:r>
              <a:rPr lang="en-US" dirty="0"/>
              <a:t>Source:</a:t>
            </a:r>
            <a:endParaRPr lang="en-GB" dirty="0"/>
          </a:p>
        </p:txBody>
      </p:sp>
    </p:spTree>
    <p:extLst>
      <p:ext uri="{BB962C8B-B14F-4D97-AF65-F5344CB8AC3E}">
        <p14:creationId xmlns:p14="http://schemas.microsoft.com/office/powerpoint/2010/main" val="2168767416"/>
      </p:ext>
    </p:extLst>
  </p:cSld>
  <p:clrMapOvr>
    <a:masterClrMapping/>
  </p:clrMapOvr>
  <p:extLst>
    <p:ext uri="{DCECCB84-F9BA-43D5-87BE-67443E8EF086}">
      <p15:sldGuideLst xmlns:p15="http://schemas.microsoft.com/office/powerpoint/2012/main">
        <p15:guide id="1" orient="horz" pos="1162">
          <p15:clr>
            <a:srgbClr val="A4A3A4"/>
          </p15:clr>
        </p15:guide>
        <p15:guide id="2" pos="3704" userDrawn="1">
          <p15:clr>
            <a:srgbClr val="A4A3A4"/>
          </p15:clr>
        </p15:guide>
        <p15:guide id="3" pos="3976" userDrawn="1">
          <p15:clr>
            <a:srgbClr val="A4A3A4"/>
          </p15:clr>
        </p15:guide>
        <p15:guide id="4" orient="horz" pos="3884" userDrawn="1">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Divided vertical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8F29D-79AA-4BE6-AFED-6EE2761A7E01}"/>
              </a:ext>
            </a:extLst>
          </p:cNvPr>
          <p:cNvSpPr>
            <a:spLocks noGrp="1"/>
          </p:cNvSpPr>
          <p:nvPr>
            <p:ph type="title" hasCustomPrompt="1"/>
          </p:nvPr>
        </p:nvSpPr>
        <p:spPr>
          <a:xfrm>
            <a:off x="442912" y="728662"/>
            <a:ext cx="7383600" cy="828000"/>
          </a:xfrm>
        </p:spPr>
        <p:txBody>
          <a:bodyPr/>
          <a:lstStyle/>
          <a:p>
            <a:r>
              <a:rPr lang="en-US" dirty="0"/>
              <a:t>CLICK TO EDIT TITLE</a:t>
            </a:r>
            <a:endParaRPr lang="en-GB" dirty="0"/>
          </a:p>
        </p:txBody>
      </p:sp>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p>
            <a:endParaRPr lang="en-GB" dirty="0">
              <a:solidFill>
                <a:schemeClr val="tx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p>
            <a:endParaRPr lang="en-GB" dirty="0"/>
          </a:p>
        </p:txBody>
      </p:sp>
      <p:sp>
        <p:nvSpPr>
          <p:cNvPr id="7" name="Content Placeholder 6">
            <a:extLst>
              <a:ext uri="{FF2B5EF4-FFF2-40B4-BE49-F238E27FC236}">
                <a16:creationId xmlns:a16="http://schemas.microsoft.com/office/drawing/2014/main" id="{6748CD0F-AF2B-4E7D-8EF1-64CFEA3C2468}"/>
              </a:ext>
            </a:extLst>
          </p:cNvPr>
          <p:cNvSpPr>
            <a:spLocks noGrp="1"/>
          </p:cNvSpPr>
          <p:nvPr>
            <p:ph sz="quarter" idx="13" hasCustomPrompt="1"/>
          </p:nvPr>
        </p:nvSpPr>
        <p:spPr>
          <a:xfrm>
            <a:off x="442912" y="1844674"/>
            <a:ext cx="7397750" cy="828000"/>
          </a:xfrm>
        </p:spPr>
        <p:txBody>
          <a:bodyPr/>
          <a:lstStyle/>
          <a:p>
            <a:pPr lvl="0"/>
            <a:r>
              <a:rPr lang="en-US" dirty="0"/>
              <a:t>Click to edit text</a:t>
            </a:r>
          </a:p>
          <a:p>
            <a:pPr lvl="1"/>
            <a:r>
              <a:rPr lang="en-US" dirty="0"/>
              <a:t>Second level</a:t>
            </a:r>
          </a:p>
        </p:txBody>
      </p:sp>
      <p:sp>
        <p:nvSpPr>
          <p:cNvPr id="10" name="Content Placeholder 6">
            <a:extLst>
              <a:ext uri="{FF2B5EF4-FFF2-40B4-BE49-F238E27FC236}">
                <a16:creationId xmlns:a16="http://schemas.microsoft.com/office/drawing/2014/main" id="{2F6AB848-A6FB-4D23-9B6C-2353682CA870}"/>
              </a:ext>
            </a:extLst>
          </p:cNvPr>
          <p:cNvSpPr>
            <a:spLocks noGrp="1"/>
          </p:cNvSpPr>
          <p:nvPr>
            <p:ph sz="quarter" idx="15" hasCustomPrompt="1"/>
          </p:nvPr>
        </p:nvSpPr>
        <p:spPr>
          <a:xfrm>
            <a:off x="8256588" y="1844676"/>
            <a:ext cx="3492500" cy="42120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cxnSp>
        <p:nvCxnSpPr>
          <p:cNvPr id="11" name="Straight Connector 10">
            <a:extLst>
              <a:ext uri="{FF2B5EF4-FFF2-40B4-BE49-F238E27FC236}">
                <a16:creationId xmlns:a16="http://schemas.microsoft.com/office/drawing/2014/main" id="{C9FBB992-632D-4E5C-9D8E-DFFB93CCC305}"/>
              </a:ext>
            </a:extLst>
          </p:cNvPr>
          <p:cNvCxnSpPr>
            <a:cxnSpLocks/>
          </p:cNvCxnSpPr>
          <p:nvPr userDrawn="1"/>
        </p:nvCxnSpPr>
        <p:spPr>
          <a:xfrm>
            <a:off x="8048625" y="1844676"/>
            <a:ext cx="0" cy="4212000"/>
          </a:xfrm>
          <a:prstGeom prst="line">
            <a:avLst/>
          </a:prstGeom>
          <a:ln w="6350" cap="flat" cmpd="sng" algn="ctr">
            <a:solidFill>
              <a:schemeClr val="accent3"/>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Content Placeholder 6">
            <a:extLst>
              <a:ext uri="{FF2B5EF4-FFF2-40B4-BE49-F238E27FC236}">
                <a16:creationId xmlns:a16="http://schemas.microsoft.com/office/drawing/2014/main" id="{7C6E3ECE-0DF6-4CFB-9650-7C6108FD900F}"/>
              </a:ext>
            </a:extLst>
          </p:cNvPr>
          <p:cNvSpPr>
            <a:spLocks noGrp="1"/>
          </p:cNvSpPr>
          <p:nvPr>
            <p:ph sz="quarter" idx="16" hasCustomPrompt="1"/>
          </p:nvPr>
        </p:nvSpPr>
        <p:spPr>
          <a:xfrm>
            <a:off x="442912" y="2972674"/>
            <a:ext cx="7397750" cy="828000"/>
          </a:xfrm>
        </p:spPr>
        <p:txBody>
          <a:bodyPr/>
          <a:lstStyle/>
          <a:p>
            <a:pPr lvl="0"/>
            <a:r>
              <a:rPr lang="en-US" dirty="0"/>
              <a:t>Click to edit text</a:t>
            </a:r>
          </a:p>
          <a:p>
            <a:pPr lvl="1"/>
            <a:r>
              <a:rPr lang="en-US" dirty="0"/>
              <a:t>Second level</a:t>
            </a:r>
          </a:p>
        </p:txBody>
      </p:sp>
      <p:sp>
        <p:nvSpPr>
          <p:cNvPr id="17" name="Content Placeholder 6">
            <a:extLst>
              <a:ext uri="{FF2B5EF4-FFF2-40B4-BE49-F238E27FC236}">
                <a16:creationId xmlns:a16="http://schemas.microsoft.com/office/drawing/2014/main" id="{651D775D-D1D3-4C96-90D3-0E91B9071A86}"/>
              </a:ext>
            </a:extLst>
          </p:cNvPr>
          <p:cNvSpPr>
            <a:spLocks noGrp="1"/>
          </p:cNvSpPr>
          <p:nvPr>
            <p:ph sz="quarter" idx="17" hasCustomPrompt="1"/>
          </p:nvPr>
        </p:nvSpPr>
        <p:spPr>
          <a:xfrm>
            <a:off x="442912" y="4100674"/>
            <a:ext cx="7397750" cy="828000"/>
          </a:xfrm>
        </p:spPr>
        <p:txBody>
          <a:bodyPr/>
          <a:lstStyle/>
          <a:p>
            <a:pPr lvl="0"/>
            <a:r>
              <a:rPr lang="en-US" dirty="0"/>
              <a:t>Click to edit text</a:t>
            </a:r>
          </a:p>
          <a:p>
            <a:pPr lvl="1"/>
            <a:r>
              <a:rPr lang="en-US" dirty="0"/>
              <a:t>Second level</a:t>
            </a:r>
          </a:p>
        </p:txBody>
      </p:sp>
      <p:sp>
        <p:nvSpPr>
          <p:cNvPr id="18" name="Content Placeholder 6">
            <a:extLst>
              <a:ext uri="{FF2B5EF4-FFF2-40B4-BE49-F238E27FC236}">
                <a16:creationId xmlns:a16="http://schemas.microsoft.com/office/drawing/2014/main" id="{C2AE9638-33A7-46A7-8D23-963BA7A235A7}"/>
              </a:ext>
            </a:extLst>
          </p:cNvPr>
          <p:cNvSpPr>
            <a:spLocks noGrp="1"/>
          </p:cNvSpPr>
          <p:nvPr>
            <p:ph sz="quarter" idx="18" hasCustomPrompt="1"/>
          </p:nvPr>
        </p:nvSpPr>
        <p:spPr>
          <a:xfrm>
            <a:off x="442912" y="5228675"/>
            <a:ext cx="7397750" cy="828000"/>
          </a:xfrm>
        </p:spPr>
        <p:txBody>
          <a:bodyPr/>
          <a:lstStyle/>
          <a:p>
            <a:pPr lvl="0"/>
            <a:r>
              <a:rPr lang="en-US" dirty="0"/>
              <a:t>Click to edit text</a:t>
            </a:r>
          </a:p>
          <a:p>
            <a:pPr lvl="1"/>
            <a:r>
              <a:rPr lang="en-US" dirty="0"/>
              <a:t>Second level</a:t>
            </a:r>
          </a:p>
        </p:txBody>
      </p:sp>
      <p:sp>
        <p:nvSpPr>
          <p:cNvPr id="14" name="Text Placeholder 8">
            <a:extLst>
              <a:ext uri="{FF2B5EF4-FFF2-40B4-BE49-F238E27FC236}">
                <a16:creationId xmlns:a16="http://schemas.microsoft.com/office/drawing/2014/main" id="{8967667F-829A-47C4-9F19-1C35FE7D6AEB}"/>
              </a:ext>
            </a:extLst>
          </p:cNvPr>
          <p:cNvSpPr>
            <a:spLocks noGrp="1"/>
          </p:cNvSpPr>
          <p:nvPr>
            <p:ph type="body" sz="quarter" idx="19" hasCustomPrompt="1"/>
          </p:nvPr>
        </p:nvSpPr>
        <p:spPr>
          <a:xfrm>
            <a:off x="442912" y="6165850"/>
            <a:ext cx="10044000" cy="126000"/>
          </a:xfrm>
        </p:spPr>
        <p:txBody>
          <a:bodyPr tIns="18000" anchor="t" anchorCtr="0"/>
          <a:lstStyle>
            <a:lvl1pPr marL="0" indent="0">
              <a:buNone/>
              <a:defRPr sz="700">
                <a:solidFill>
                  <a:schemeClr val="tx1">
                    <a:lumMod val="50000"/>
                    <a:lumOff val="50000"/>
                  </a:schemeClr>
                </a:solidFill>
              </a:defRPr>
            </a:lvl1pPr>
          </a:lstStyle>
          <a:p>
            <a:pPr lvl="0"/>
            <a:r>
              <a:rPr lang="en-US" dirty="0"/>
              <a:t>Source:</a:t>
            </a:r>
            <a:endParaRPr lang="en-GB" dirty="0"/>
          </a:p>
        </p:txBody>
      </p:sp>
    </p:spTree>
    <p:extLst>
      <p:ext uri="{BB962C8B-B14F-4D97-AF65-F5344CB8AC3E}">
        <p14:creationId xmlns:p14="http://schemas.microsoft.com/office/powerpoint/2010/main" val="185659513"/>
      </p:ext>
    </p:extLst>
  </p:cSld>
  <p:clrMapOvr>
    <a:masterClrMapping/>
  </p:clrMapOvr>
  <p:extLst>
    <p:ext uri="{DCECCB84-F9BA-43D5-87BE-67443E8EF086}">
      <p15:sldGuideLst xmlns:p15="http://schemas.microsoft.com/office/powerpoint/2012/main">
        <p15:guide id="2" orient="horz" pos="1162">
          <p15:clr>
            <a:srgbClr val="A4A3A4"/>
          </p15:clr>
        </p15:guide>
        <p15:guide id="3" pos="4929">
          <p15:clr>
            <a:srgbClr val="A4A3A4"/>
          </p15:clr>
        </p15:guide>
        <p15:guide id="4" pos="5201">
          <p15:clr>
            <a:srgbClr val="A4A3A4"/>
          </p15:clr>
        </p15:guide>
        <p15:guide id="5" orient="horz" pos="3884" userDrawn="1">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8F29D-79AA-4BE6-AFED-6EE2761A7E01}"/>
              </a:ext>
            </a:extLst>
          </p:cNvPr>
          <p:cNvSpPr>
            <a:spLocks noGrp="1"/>
          </p:cNvSpPr>
          <p:nvPr>
            <p:ph type="title" hasCustomPrompt="1"/>
          </p:nvPr>
        </p:nvSpPr>
        <p:spPr>
          <a:xfrm>
            <a:off x="458092" y="728662"/>
            <a:ext cx="11290996" cy="828000"/>
          </a:xfrm>
        </p:spPr>
        <p:txBody>
          <a:bodyPr/>
          <a:lstStyle/>
          <a:p>
            <a:r>
              <a:rPr lang="en-US" dirty="0"/>
              <a:t>CLICK TO EDIT TITLE</a:t>
            </a:r>
            <a:endParaRPr lang="en-GB" dirty="0"/>
          </a:p>
        </p:txBody>
      </p:sp>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p>
            <a:endParaRPr lang="en-GB" dirty="0">
              <a:solidFill>
                <a:schemeClr val="tx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p>
            <a:endParaRPr lang="en-GB" dirty="0"/>
          </a:p>
        </p:txBody>
      </p:sp>
      <p:sp>
        <p:nvSpPr>
          <p:cNvPr id="7" name="Text Placeholder 8">
            <a:extLst>
              <a:ext uri="{FF2B5EF4-FFF2-40B4-BE49-F238E27FC236}">
                <a16:creationId xmlns:a16="http://schemas.microsoft.com/office/drawing/2014/main" id="{E433B58D-86BA-4109-90D4-F095EED7DE92}"/>
              </a:ext>
            </a:extLst>
          </p:cNvPr>
          <p:cNvSpPr>
            <a:spLocks noGrp="1"/>
          </p:cNvSpPr>
          <p:nvPr>
            <p:ph type="body" sz="quarter" idx="15" hasCustomPrompt="1"/>
          </p:nvPr>
        </p:nvSpPr>
        <p:spPr>
          <a:xfrm>
            <a:off x="442912" y="6165850"/>
            <a:ext cx="10044000" cy="126000"/>
          </a:xfrm>
        </p:spPr>
        <p:txBody>
          <a:bodyPr tIns="18000" anchor="t" anchorCtr="0"/>
          <a:lstStyle>
            <a:lvl1pPr marL="0" indent="0">
              <a:buNone/>
              <a:defRPr sz="700">
                <a:solidFill>
                  <a:schemeClr val="tx1">
                    <a:lumMod val="50000"/>
                    <a:lumOff val="50000"/>
                  </a:schemeClr>
                </a:solidFill>
              </a:defRPr>
            </a:lvl1pPr>
          </a:lstStyle>
          <a:p>
            <a:pPr lvl="0"/>
            <a:r>
              <a:rPr lang="en-US" dirty="0"/>
              <a:t>Source:</a:t>
            </a:r>
            <a:endParaRPr lang="en-GB" dirty="0"/>
          </a:p>
        </p:txBody>
      </p:sp>
    </p:spTree>
    <p:extLst>
      <p:ext uri="{BB962C8B-B14F-4D97-AF65-F5344CB8AC3E}">
        <p14:creationId xmlns:p14="http://schemas.microsoft.com/office/powerpoint/2010/main" val="402635653"/>
      </p:ext>
    </p:extLst>
  </p:cSld>
  <p:clrMapOvr>
    <a:masterClrMapping/>
  </p:clrMapOvr>
  <p:extLst>
    <p:ext uri="{DCECCB84-F9BA-43D5-87BE-67443E8EF086}">
      <p15:sldGuideLst xmlns:p15="http://schemas.microsoft.com/office/powerpoint/2012/main">
        <p15:guide id="2" orient="horz" pos="1162">
          <p15:clr>
            <a:srgbClr val="A4A3A4"/>
          </p15:clr>
        </p15:guide>
        <p15:guide id="6" orient="horz" pos="3884" userDrawn="1">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p>
            <a:endParaRPr lang="en-GB" dirty="0">
              <a:solidFill>
                <a:schemeClr val="tx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p>
            <a:endParaRPr lang="en-GB" dirty="0"/>
          </a:p>
        </p:txBody>
      </p:sp>
    </p:spTree>
    <p:extLst>
      <p:ext uri="{BB962C8B-B14F-4D97-AF65-F5344CB8AC3E}">
        <p14:creationId xmlns:p14="http://schemas.microsoft.com/office/powerpoint/2010/main" val="202856227"/>
      </p:ext>
    </p:extLst>
  </p:cSld>
  <p:clrMapOvr>
    <a:masterClrMapping/>
  </p:clrMapOvr>
  <p:extLst>
    <p:ext uri="{DCECCB84-F9BA-43D5-87BE-67443E8EF086}">
      <p15:sldGuideLst xmlns:p15="http://schemas.microsoft.com/office/powerpoint/2012/main">
        <p15:guide id="2" orient="horz" pos="1162">
          <p15:clr>
            <a:srgbClr val="A4A3A4"/>
          </p15:clr>
        </p15:guide>
        <p15:guide id="3" orient="horz" pos="3884" userDrawn="1">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lide with im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p>
            <a:endParaRPr lang="en-GB" dirty="0">
              <a:solidFill>
                <a:schemeClr val="tx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p>
            <a:endParaRPr lang="en-GB" dirty="0"/>
          </a:p>
        </p:txBody>
      </p:sp>
      <p:sp>
        <p:nvSpPr>
          <p:cNvPr id="12" name="Text Placeholder 11">
            <a:extLst>
              <a:ext uri="{FF2B5EF4-FFF2-40B4-BE49-F238E27FC236}">
                <a16:creationId xmlns:a16="http://schemas.microsoft.com/office/drawing/2014/main" id="{0F9C898A-4B55-4962-8484-2E6D27777B44}"/>
              </a:ext>
            </a:extLst>
          </p:cNvPr>
          <p:cNvSpPr>
            <a:spLocks noGrp="1"/>
          </p:cNvSpPr>
          <p:nvPr>
            <p:ph type="body" sz="quarter" idx="14" hasCustomPrompt="1"/>
          </p:nvPr>
        </p:nvSpPr>
        <p:spPr>
          <a:xfrm>
            <a:off x="7874624" y="1566000"/>
            <a:ext cx="3609975" cy="5292000"/>
          </a:xfrm>
          <a:solidFill>
            <a:schemeClr val="accent1"/>
          </a:solidFill>
        </p:spPr>
        <p:txBody>
          <a:bodyPr/>
          <a:lstStyle>
            <a:lvl1pPr>
              <a:buNone/>
              <a:defRPr sz="100">
                <a:solidFill>
                  <a:schemeClr val="accent2">
                    <a:alpha val="0"/>
                  </a:schemeClr>
                </a:solidFill>
              </a:defRPr>
            </a:lvl1pPr>
          </a:lstStyle>
          <a:p>
            <a:pPr lvl="0"/>
            <a:r>
              <a:rPr lang="en-US" dirty="0"/>
              <a:t> </a:t>
            </a:r>
            <a:endParaRPr lang="en-GB" dirty="0"/>
          </a:p>
        </p:txBody>
      </p:sp>
      <p:sp>
        <p:nvSpPr>
          <p:cNvPr id="13" name="Text Placeholder 11">
            <a:extLst>
              <a:ext uri="{FF2B5EF4-FFF2-40B4-BE49-F238E27FC236}">
                <a16:creationId xmlns:a16="http://schemas.microsoft.com/office/drawing/2014/main" id="{A0A2B609-82BB-4478-832C-1CFA77D422FB}"/>
              </a:ext>
            </a:extLst>
          </p:cNvPr>
          <p:cNvSpPr>
            <a:spLocks noGrp="1"/>
          </p:cNvSpPr>
          <p:nvPr>
            <p:ph type="body" sz="quarter" idx="15" hasCustomPrompt="1"/>
          </p:nvPr>
        </p:nvSpPr>
        <p:spPr>
          <a:xfrm>
            <a:off x="6502399" y="0"/>
            <a:ext cx="3609975" cy="5292000"/>
          </a:xfrm>
          <a:solidFill>
            <a:schemeClr val="accent3"/>
          </a:solidFill>
        </p:spPr>
        <p:txBody>
          <a:bodyPr/>
          <a:lstStyle>
            <a:lvl1pPr>
              <a:buNone/>
              <a:defRPr sz="100">
                <a:solidFill>
                  <a:schemeClr val="accent3">
                    <a:alpha val="0"/>
                  </a:schemeClr>
                </a:solidFill>
              </a:defRPr>
            </a:lvl1pPr>
          </a:lstStyle>
          <a:p>
            <a:pPr lvl="0"/>
            <a:r>
              <a:rPr lang="en-US" dirty="0"/>
              <a:t> </a:t>
            </a:r>
            <a:endParaRPr lang="en-GB" dirty="0"/>
          </a:p>
        </p:txBody>
      </p:sp>
      <p:sp>
        <p:nvSpPr>
          <p:cNvPr id="15" name="Picture Placeholder 14">
            <a:extLst>
              <a:ext uri="{FF2B5EF4-FFF2-40B4-BE49-F238E27FC236}">
                <a16:creationId xmlns:a16="http://schemas.microsoft.com/office/drawing/2014/main" id="{DA845C6E-128E-4B75-8A1E-9033DD416A3F}"/>
              </a:ext>
            </a:extLst>
          </p:cNvPr>
          <p:cNvSpPr>
            <a:spLocks noGrp="1"/>
          </p:cNvSpPr>
          <p:nvPr>
            <p:ph type="pic" sz="quarter" idx="16" hasCustomPrompt="1"/>
          </p:nvPr>
        </p:nvSpPr>
        <p:spPr>
          <a:xfrm>
            <a:off x="7188099" y="792524"/>
            <a:ext cx="3610800" cy="4950000"/>
          </a:xfrm>
          <a:solidFill>
            <a:schemeClr val="bg1">
              <a:lumMod val="85000"/>
            </a:schemeClr>
          </a:solidFill>
        </p:spPr>
        <p:txBody>
          <a:bodyPr bIns="720000" anchor="ctr" anchorCtr="0"/>
          <a:lstStyle>
            <a:lvl1pPr algn="ctr">
              <a:buNone/>
              <a:defRPr/>
            </a:lvl1pPr>
          </a:lstStyle>
          <a:p>
            <a:r>
              <a:rPr lang="en-US" dirty="0"/>
              <a:t>Click icon to insert picture</a:t>
            </a:r>
            <a:endParaRPr lang="en-GB" dirty="0"/>
          </a:p>
        </p:txBody>
      </p:sp>
      <p:sp>
        <p:nvSpPr>
          <p:cNvPr id="16" name="Text Placeholder 7">
            <a:extLst>
              <a:ext uri="{FF2B5EF4-FFF2-40B4-BE49-F238E27FC236}">
                <a16:creationId xmlns:a16="http://schemas.microsoft.com/office/drawing/2014/main" id="{5FF24B34-3272-489A-9964-2993EE7F92AC}"/>
              </a:ext>
            </a:extLst>
          </p:cNvPr>
          <p:cNvSpPr>
            <a:spLocks noGrp="1"/>
          </p:cNvSpPr>
          <p:nvPr>
            <p:ph type="body" sz="quarter" idx="17" hasCustomPrompt="1"/>
          </p:nvPr>
        </p:nvSpPr>
        <p:spPr>
          <a:xfrm>
            <a:off x="10921087" y="6406092"/>
            <a:ext cx="828000" cy="172800"/>
          </a:xfrm>
          <a:blipFill>
            <a:blip r:embed="rId2"/>
            <a:stretch>
              <a:fillRect/>
            </a:stretch>
          </a:blipFill>
        </p:spPr>
        <p:txBody>
          <a:bodyPr/>
          <a:lstStyle>
            <a:lvl1pPr>
              <a:buNone/>
              <a:defRPr sz="100">
                <a:solidFill>
                  <a:schemeClr val="tx1">
                    <a:alpha val="0"/>
                  </a:schemeClr>
                </a:solidFill>
              </a:defRPr>
            </a:lvl1pPr>
          </a:lstStyle>
          <a:p>
            <a:pPr lvl="0"/>
            <a:r>
              <a:rPr lang="en-US" dirty="0"/>
              <a:t> </a:t>
            </a:r>
            <a:endParaRPr lang="en-GB" dirty="0"/>
          </a:p>
        </p:txBody>
      </p:sp>
      <p:sp>
        <p:nvSpPr>
          <p:cNvPr id="7" name="Content Placeholder 6">
            <a:extLst>
              <a:ext uri="{FF2B5EF4-FFF2-40B4-BE49-F238E27FC236}">
                <a16:creationId xmlns:a16="http://schemas.microsoft.com/office/drawing/2014/main" id="{6748CD0F-AF2B-4E7D-8EF1-64CFEA3C2468}"/>
              </a:ext>
            </a:extLst>
          </p:cNvPr>
          <p:cNvSpPr>
            <a:spLocks noGrp="1"/>
          </p:cNvSpPr>
          <p:nvPr>
            <p:ph sz="quarter" idx="13" hasCustomPrompt="1"/>
          </p:nvPr>
        </p:nvSpPr>
        <p:spPr>
          <a:xfrm>
            <a:off x="442913" y="1844676"/>
            <a:ext cx="5437188" cy="4321174"/>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Title 1">
            <a:extLst>
              <a:ext uri="{FF2B5EF4-FFF2-40B4-BE49-F238E27FC236}">
                <a16:creationId xmlns:a16="http://schemas.microsoft.com/office/drawing/2014/main" id="{0508F29D-79AA-4BE6-AFED-6EE2761A7E01}"/>
              </a:ext>
            </a:extLst>
          </p:cNvPr>
          <p:cNvSpPr>
            <a:spLocks noGrp="1"/>
          </p:cNvSpPr>
          <p:nvPr>
            <p:ph type="title" hasCustomPrompt="1"/>
          </p:nvPr>
        </p:nvSpPr>
        <p:spPr>
          <a:xfrm>
            <a:off x="442912" y="728662"/>
            <a:ext cx="5437188" cy="828000"/>
          </a:xfrm>
        </p:spPr>
        <p:txBody>
          <a:bodyPr/>
          <a:lstStyle/>
          <a:p>
            <a:r>
              <a:rPr lang="en-US"/>
              <a:t>CLICK TO EDIT TITLE</a:t>
            </a:r>
            <a:endParaRPr lang="en-GB" dirty="0"/>
          </a:p>
        </p:txBody>
      </p:sp>
    </p:spTree>
    <p:extLst>
      <p:ext uri="{BB962C8B-B14F-4D97-AF65-F5344CB8AC3E}">
        <p14:creationId xmlns:p14="http://schemas.microsoft.com/office/powerpoint/2010/main" val="3349224386"/>
      </p:ext>
    </p:extLst>
  </p:cSld>
  <p:clrMapOvr>
    <a:masterClrMapping/>
  </p:clrMapOvr>
  <p:extLst>
    <p:ext uri="{DCECCB84-F9BA-43D5-87BE-67443E8EF086}">
      <p15:sldGuideLst xmlns:p15="http://schemas.microsoft.com/office/powerpoint/2012/main">
        <p15:guide id="1" orient="horz" pos="1162">
          <p15:clr>
            <a:srgbClr val="A4A3A4"/>
          </p15:clr>
        </p15:guide>
        <p15:guide id="2" pos="3976">
          <p15:clr>
            <a:srgbClr val="A4A3A4"/>
          </p15:clr>
        </p15:guide>
        <p15:guide id="3" pos="3704">
          <p15:clr>
            <a:srgbClr val="A4A3A4"/>
          </p15:clr>
        </p15:guide>
        <p15:guide id="4" orient="horz" pos="3884" userDrawn="1">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lor divided 1">
    <p:spTree>
      <p:nvGrpSpPr>
        <p:cNvPr id="1" name=""/>
        <p:cNvGrpSpPr/>
        <p:nvPr/>
      </p:nvGrpSpPr>
      <p:grpSpPr>
        <a:xfrm>
          <a:off x="0" y="0"/>
          <a:ext cx="0" cy="0"/>
          <a:chOff x="0" y="0"/>
          <a:chExt cx="0" cy="0"/>
        </a:xfrm>
      </p:grpSpPr>
      <p:sp>
        <p:nvSpPr>
          <p:cNvPr id="13" name="Text Placeholder 11">
            <a:extLst>
              <a:ext uri="{FF2B5EF4-FFF2-40B4-BE49-F238E27FC236}">
                <a16:creationId xmlns:a16="http://schemas.microsoft.com/office/drawing/2014/main" id="{05EB4B2A-82CD-45E8-95AD-B5A0CB142EBA}"/>
              </a:ext>
            </a:extLst>
          </p:cNvPr>
          <p:cNvSpPr>
            <a:spLocks noGrp="1"/>
          </p:cNvSpPr>
          <p:nvPr>
            <p:ph type="body" sz="quarter" idx="16" hasCustomPrompt="1"/>
          </p:nvPr>
        </p:nvSpPr>
        <p:spPr>
          <a:xfrm>
            <a:off x="0" y="0"/>
            <a:ext cx="3935413" cy="6858000"/>
          </a:xfrm>
          <a:solidFill>
            <a:schemeClr val="accent3"/>
          </a:solidFill>
        </p:spPr>
        <p:txBody>
          <a:bodyPr/>
          <a:lstStyle>
            <a:lvl1pPr>
              <a:buNone/>
              <a:defRPr sz="100">
                <a:solidFill>
                  <a:schemeClr val="accent3">
                    <a:alpha val="0"/>
                  </a:schemeClr>
                </a:solidFill>
              </a:defRPr>
            </a:lvl1pPr>
          </a:lstStyle>
          <a:p>
            <a:pPr lvl="0"/>
            <a:r>
              <a:rPr lang="en-US" dirty="0"/>
              <a:t> </a:t>
            </a:r>
            <a:endParaRPr lang="en-GB" dirty="0"/>
          </a:p>
        </p:txBody>
      </p:sp>
      <p:sp>
        <p:nvSpPr>
          <p:cNvPr id="2" name="Title 1">
            <a:extLst>
              <a:ext uri="{FF2B5EF4-FFF2-40B4-BE49-F238E27FC236}">
                <a16:creationId xmlns:a16="http://schemas.microsoft.com/office/drawing/2014/main" id="{0508F29D-79AA-4BE6-AFED-6EE2761A7E01}"/>
              </a:ext>
            </a:extLst>
          </p:cNvPr>
          <p:cNvSpPr>
            <a:spLocks noGrp="1"/>
          </p:cNvSpPr>
          <p:nvPr>
            <p:ph type="title" hasCustomPrompt="1"/>
          </p:nvPr>
        </p:nvSpPr>
        <p:spPr>
          <a:xfrm>
            <a:off x="4367213" y="728662"/>
            <a:ext cx="7381871" cy="828000"/>
          </a:xfrm>
        </p:spPr>
        <p:txBody>
          <a:bodyPr/>
          <a:lstStyle/>
          <a:p>
            <a:r>
              <a:rPr lang="en-US" dirty="0"/>
              <a:t>CLICK TO EDIT TITLE</a:t>
            </a:r>
            <a:endParaRPr lang="en-GB" dirty="0"/>
          </a:p>
        </p:txBody>
      </p:sp>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p>
            <a:endParaRPr lang="en-GB" dirty="0">
              <a:solidFill>
                <a:schemeClr val="tx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p>
            <a:endParaRPr lang="en-GB" dirty="0"/>
          </a:p>
        </p:txBody>
      </p:sp>
      <p:sp>
        <p:nvSpPr>
          <p:cNvPr id="7" name="Content Placeholder 6">
            <a:extLst>
              <a:ext uri="{FF2B5EF4-FFF2-40B4-BE49-F238E27FC236}">
                <a16:creationId xmlns:a16="http://schemas.microsoft.com/office/drawing/2014/main" id="{6748CD0F-AF2B-4E7D-8EF1-64CFEA3C2468}"/>
              </a:ext>
            </a:extLst>
          </p:cNvPr>
          <p:cNvSpPr>
            <a:spLocks noGrp="1"/>
          </p:cNvSpPr>
          <p:nvPr>
            <p:ph sz="quarter" idx="13" hasCustomPrompt="1"/>
          </p:nvPr>
        </p:nvSpPr>
        <p:spPr>
          <a:xfrm>
            <a:off x="442913" y="792001"/>
            <a:ext cx="3060000" cy="5373850"/>
          </a:xfrm>
        </p:spPr>
        <p:txBody>
          <a:bodyPr anchor="t" anchorCtr="0"/>
          <a:lstStyle>
            <a:lvl1pPr algn="l">
              <a:defRPr/>
            </a:lvl1pPr>
            <a:lvl2pPr algn="l">
              <a:defRPr/>
            </a:lvl2pPr>
            <a:lvl3pPr algn="l">
              <a:defRPr/>
            </a:lvl3pPr>
            <a:lvl4pPr algn="l">
              <a:defRPr/>
            </a:lvl4pPr>
            <a:lvl5pPr algn="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Content Placeholder 6">
            <a:extLst>
              <a:ext uri="{FF2B5EF4-FFF2-40B4-BE49-F238E27FC236}">
                <a16:creationId xmlns:a16="http://schemas.microsoft.com/office/drawing/2014/main" id="{5A99E58D-4F62-49C7-9598-B81B2FFAE8B1}"/>
              </a:ext>
            </a:extLst>
          </p:cNvPr>
          <p:cNvSpPr>
            <a:spLocks noGrp="1"/>
          </p:cNvSpPr>
          <p:nvPr>
            <p:ph sz="quarter" idx="14" hasCustomPrompt="1"/>
          </p:nvPr>
        </p:nvSpPr>
        <p:spPr>
          <a:xfrm>
            <a:off x="4367213" y="1844676"/>
            <a:ext cx="3457575" cy="4321174"/>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Content Placeholder 6">
            <a:extLst>
              <a:ext uri="{FF2B5EF4-FFF2-40B4-BE49-F238E27FC236}">
                <a16:creationId xmlns:a16="http://schemas.microsoft.com/office/drawing/2014/main" id="{2F6AB848-A6FB-4D23-9B6C-2353682CA870}"/>
              </a:ext>
            </a:extLst>
          </p:cNvPr>
          <p:cNvSpPr>
            <a:spLocks noGrp="1"/>
          </p:cNvSpPr>
          <p:nvPr>
            <p:ph sz="quarter" idx="15" hasCustomPrompt="1"/>
          </p:nvPr>
        </p:nvSpPr>
        <p:spPr>
          <a:xfrm>
            <a:off x="8256588" y="1844676"/>
            <a:ext cx="3492500" cy="4321174"/>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cxnSp>
        <p:nvCxnSpPr>
          <p:cNvPr id="11" name="Straight Connector 10">
            <a:extLst>
              <a:ext uri="{FF2B5EF4-FFF2-40B4-BE49-F238E27FC236}">
                <a16:creationId xmlns:a16="http://schemas.microsoft.com/office/drawing/2014/main" id="{C9FBB992-632D-4E5C-9D8E-DFFB93CCC305}"/>
              </a:ext>
            </a:extLst>
          </p:cNvPr>
          <p:cNvCxnSpPr>
            <a:cxnSpLocks/>
          </p:cNvCxnSpPr>
          <p:nvPr userDrawn="1"/>
        </p:nvCxnSpPr>
        <p:spPr>
          <a:xfrm>
            <a:off x="8048625" y="1844676"/>
            <a:ext cx="0" cy="4321174"/>
          </a:xfrm>
          <a:prstGeom prst="line">
            <a:avLst/>
          </a:prstGeom>
          <a:ln w="6350" cap="flat" cmpd="sng" algn="ctr">
            <a:solidFill>
              <a:schemeClr val="accent3"/>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8643858"/>
      </p:ext>
    </p:extLst>
  </p:cSld>
  <p:clrMapOvr>
    <a:masterClrMapping/>
  </p:clrMapOvr>
  <p:extLst>
    <p:ext uri="{DCECCB84-F9BA-43D5-87BE-67443E8EF086}">
      <p15:sldGuideLst xmlns:p15="http://schemas.microsoft.com/office/powerpoint/2012/main">
        <p15:guide id="1" pos="2479">
          <p15:clr>
            <a:srgbClr val="A4A3A4"/>
          </p15:clr>
        </p15:guide>
        <p15:guide id="2" orient="horz" pos="1162">
          <p15:clr>
            <a:srgbClr val="A4A3A4"/>
          </p15:clr>
        </p15:guide>
        <p15:guide id="3" pos="2751">
          <p15:clr>
            <a:srgbClr val="A4A3A4"/>
          </p15:clr>
        </p15:guide>
        <p15:guide id="4" pos="4929">
          <p15:clr>
            <a:srgbClr val="A4A3A4"/>
          </p15:clr>
        </p15:guide>
        <p15:guide id="5" pos="5201">
          <p15:clr>
            <a:srgbClr val="A4A3A4"/>
          </p15:clr>
        </p15:guide>
        <p15:guide id="6" orient="horz" pos="3884" userDrawn="1">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lor divided 2">
    <p:spTree>
      <p:nvGrpSpPr>
        <p:cNvPr id="1" name=""/>
        <p:cNvGrpSpPr/>
        <p:nvPr/>
      </p:nvGrpSpPr>
      <p:grpSpPr>
        <a:xfrm>
          <a:off x="0" y="0"/>
          <a:ext cx="0" cy="0"/>
          <a:chOff x="0" y="0"/>
          <a:chExt cx="0" cy="0"/>
        </a:xfrm>
      </p:grpSpPr>
      <p:sp>
        <p:nvSpPr>
          <p:cNvPr id="13" name="Text Placeholder 11">
            <a:extLst>
              <a:ext uri="{FF2B5EF4-FFF2-40B4-BE49-F238E27FC236}">
                <a16:creationId xmlns:a16="http://schemas.microsoft.com/office/drawing/2014/main" id="{05EB4B2A-82CD-45E8-95AD-B5A0CB142EBA}"/>
              </a:ext>
            </a:extLst>
          </p:cNvPr>
          <p:cNvSpPr>
            <a:spLocks noGrp="1"/>
          </p:cNvSpPr>
          <p:nvPr>
            <p:ph type="body" sz="quarter" idx="16" hasCustomPrompt="1"/>
          </p:nvPr>
        </p:nvSpPr>
        <p:spPr>
          <a:xfrm>
            <a:off x="0" y="0"/>
            <a:ext cx="3935413" cy="6858000"/>
          </a:xfrm>
          <a:solidFill>
            <a:schemeClr val="accent1"/>
          </a:solidFill>
        </p:spPr>
        <p:txBody>
          <a:bodyPr/>
          <a:lstStyle>
            <a:lvl1pPr>
              <a:buNone/>
              <a:defRPr sz="100">
                <a:solidFill>
                  <a:schemeClr val="accent3">
                    <a:alpha val="0"/>
                  </a:schemeClr>
                </a:solidFill>
              </a:defRPr>
            </a:lvl1pPr>
          </a:lstStyle>
          <a:p>
            <a:pPr lvl="0"/>
            <a:r>
              <a:rPr lang="en-US" dirty="0"/>
              <a:t> </a:t>
            </a:r>
            <a:endParaRPr lang="en-GB" dirty="0"/>
          </a:p>
        </p:txBody>
      </p:sp>
      <p:sp>
        <p:nvSpPr>
          <p:cNvPr id="2" name="Title 1">
            <a:extLst>
              <a:ext uri="{FF2B5EF4-FFF2-40B4-BE49-F238E27FC236}">
                <a16:creationId xmlns:a16="http://schemas.microsoft.com/office/drawing/2014/main" id="{0508F29D-79AA-4BE6-AFED-6EE2761A7E01}"/>
              </a:ext>
            </a:extLst>
          </p:cNvPr>
          <p:cNvSpPr>
            <a:spLocks noGrp="1"/>
          </p:cNvSpPr>
          <p:nvPr>
            <p:ph type="title" hasCustomPrompt="1"/>
          </p:nvPr>
        </p:nvSpPr>
        <p:spPr>
          <a:xfrm>
            <a:off x="4367213" y="728662"/>
            <a:ext cx="7381871" cy="828000"/>
          </a:xfrm>
        </p:spPr>
        <p:txBody>
          <a:bodyPr/>
          <a:lstStyle/>
          <a:p>
            <a:r>
              <a:rPr lang="en-US" dirty="0"/>
              <a:t>CLICK TO EDIT TITLE</a:t>
            </a:r>
            <a:endParaRPr lang="en-GB" dirty="0"/>
          </a:p>
        </p:txBody>
      </p:sp>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p>
            <a:endParaRPr lang="en-GB" dirty="0">
              <a:solidFill>
                <a:schemeClr val="tx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p>
            <a:endParaRPr lang="en-GB" dirty="0"/>
          </a:p>
        </p:txBody>
      </p:sp>
      <p:sp>
        <p:nvSpPr>
          <p:cNvPr id="7" name="Content Placeholder 6">
            <a:extLst>
              <a:ext uri="{FF2B5EF4-FFF2-40B4-BE49-F238E27FC236}">
                <a16:creationId xmlns:a16="http://schemas.microsoft.com/office/drawing/2014/main" id="{6748CD0F-AF2B-4E7D-8EF1-64CFEA3C2468}"/>
              </a:ext>
            </a:extLst>
          </p:cNvPr>
          <p:cNvSpPr>
            <a:spLocks noGrp="1"/>
          </p:cNvSpPr>
          <p:nvPr>
            <p:ph sz="quarter" idx="13" hasCustomPrompt="1"/>
          </p:nvPr>
        </p:nvSpPr>
        <p:spPr>
          <a:xfrm>
            <a:off x="442913" y="792001"/>
            <a:ext cx="3060000" cy="5373850"/>
          </a:xfrm>
        </p:spPr>
        <p:txBody>
          <a:bodyPr anchor="t" anchorCtr="0"/>
          <a:lstStyle>
            <a:lvl1pPr algn="l">
              <a:defRPr/>
            </a:lvl1pPr>
            <a:lvl2pPr algn="l">
              <a:defRPr/>
            </a:lvl2pPr>
            <a:lvl3pPr algn="l">
              <a:defRPr/>
            </a:lvl3pPr>
            <a:lvl4pPr algn="l">
              <a:defRPr/>
            </a:lvl4pPr>
            <a:lvl5pPr algn="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Content Placeholder 6">
            <a:extLst>
              <a:ext uri="{FF2B5EF4-FFF2-40B4-BE49-F238E27FC236}">
                <a16:creationId xmlns:a16="http://schemas.microsoft.com/office/drawing/2014/main" id="{5A99E58D-4F62-49C7-9598-B81B2FFAE8B1}"/>
              </a:ext>
            </a:extLst>
          </p:cNvPr>
          <p:cNvSpPr>
            <a:spLocks noGrp="1"/>
          </p:cNvSpPr>
          <p:nvPr>
            <p:ph sz="quarter" idx="14" hasCustomPrompt="1"/>
          </p:nvPr>
        </p:nvSpPr>
        <p:spPr>
          <a:xfrm>
            <a:off x="4367213" y="1844676"/>
            <a:ext cx="3457575" cy="4321174"/>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Content Placeholder 6">
            <a:extLst>
              <a:ext uri="{FF2B5EF4-FFF2-40B4-BE49-F238E27FC236}">
                <a16:creationId xmlns:a16="http://schemas.microsoft.com/office/drawing/2014/main" id="{2F6AB848-A6FB-4D23-9B6C-2353682CA870}"/>
              </a:ext>
            </a:extLst>
          </p:cNvPr>
          <p:cNvSpPr>
            <a:spLocks noGrp="1"/>
          </p:cNvSpPr>
          <p:nvPr>
            <p:ph sz="quarter" idx="15" hasCustomPrompt="1"/>
          </p:nvPr>
        </p:nvSpPr>
        <p:spPr>
          <a:xfrm>
            <a:off x="8256588" y="1844676"/>
            <a:ext cx="3492500" cy="4321174"/>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cxnSp>
        <p:nvCxnSpPr>
          <p:cNvPr id="11" name="Straight Connector 10">
            <a:extLst>
              <a:ext uri="{FF2B5EF4-FFF2-40B4-BE49-F238E27FC236}">
                <a16:creationId xmlns:a16="http://schemas.microsoft.com/office/drawing/2014/main" id="{C9FBB992-632D-4E5C-9D8E-DFFB93CCC305}"/>
              </a:ext>
            </a:extLst>
          </p:cNvPr>
          <p:cNvCxnSpPr>
            <a:cxnSpLocks/>
          </p:cNvCxnSpPr>
          <p:nvPr userDrawn="1"/>
        </p:nvCxnSpPr>
        <p:spPr>
          <a:xfrm>
            <a:off x="8048625" y="1844676"/>
            <a:ext cx="0" cy="4321174"/>
          </a:xfrm>
          <a:prstGeom prst="line">
            <a:avLst/>
          </a:prstGeom>
          <a:ln w="6350" cap="flat" cmpd="sng" algn="ctr">
            <a:solidFill>
              <a:schemeClr val="accent3"/>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2347886"/>
      </p:ext>
    </p:extLst>
  </p:cSld>
  <p:clrMapOvr>
    <a:masterClrMapping/>
  </p:clrMapOvr>
  <p:extLst>
    <p:ext uri="{DCECCB84-F9BA-43D5-87BE-67443E8EF086}">
      <p15:sldGuideLst xmlns:p15="http://schemas.microsoft.com/office/powerpoint/2012/main">
        <p15:guide id="1" pos="2479">
          <p15:clr>
            <a:srgbClr val="A4A3A4"/>
          </p15:clr>
        </p15:guide>
        <p15:guide id="2" orient="horz" pos="1162">
          <p15:clr>
            <a:srgbClr val="A4A3A4"/>
          </p15:clr>
        </p15:guide>
        <p15:guide id="3" pos="2751">
          <p15:clr>
            <a:srgbClr val="A4A3A4"/>
          </p15:clr>
        </p15:guide>
        <p15:guide id="4" pos="4929">
          <p15:clr>
            <a:srgbClr val="A4A3A4"/>
          </p15:clr>
        </p15:guide>
        <p15:guide id="5" pos="5201">
          <p15:clr>
            <a:srgbClr val="A4A3A4"/>
          </p15:clr>
        </p15:guide>
        <p15:guide id="6" orient="horz" pos="3884" userDrawn="1">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lor divided 3">
    <p:spTree>
      <p:nvGrpSpPr>
        <p:cNvPr id="1" name=""/>
        <p:cNvGrpSpPr/>
        <p:nvPr/>
      </p:nvGrpSpPr>
      <p:grpSpPr>
        <a:xfrm>
          <a:off x="0" y="0"/>
          <a:ext cx="0" cy="0"/>
          <a:chOff x="0" y="0"/>
          <a:chExt cx="0" cy="0"/>
        </a:xfrm>
      </p:grpSpPr>
      <p:sp>
        <p:nvSpPr>
          <p:cNvPr id="13" name="Text Placeholder 11">
            <a:extLst>
              <a:ext uri="{FF2B5EF4-FFF2-40B4-BE49-F238E27FC236}">
                <a16:creationId xmlns:a16="http://schemas.microsoft.com/office/drawing/2014/main" id="{05EB4B2A-82CD-45E8-95AD-B5A0CB142EBA}"/>
              </a:ext>
            </a:extLst>
          </p:cNvPr>
          <p:cNvSpPr>
            <a:spLocks noGrp="1"/>
          </p:cNvSpPr>
          <p:nvPr>
            <p:ph type="body" sz="quarter" idx="16" hasCustomPrompt="1"/>
          </p:nvPr>
        </p:nvSpPr>
        <p:spPr>
          <a:xfrm>
            <a:off x="8272463" y="0"/>
            <a:ext cx="3935413" cy="6858000"/>
          </a:xfrm>
          <a:solidFill>
            <a:schemeClr val="accent3"/>
          </a:solidFill>
        </p:spPr>
        <p:txBody>
          <a:bodyPr/>
          <a:lstStyle>
            <a:lvl1pPr>
              <a:buNone/>
              <a:defRPr sz="100">
                <a:solidFill>
                  <a:schemeClr val="accent3">
                    <a:alpha val="0"/>
                  </a:schemeClr>
                </a:solidFill>
              </a:defRPr>
            </a:lvl1pPr>
          </a:lstStyle>
          <a:p>
            <a:pPr lvl="0"/>
            <a:r>
              <a:rPr lang="en-US" dirty="0"/>
              <a:t> </a:t>
            </a:r>
            <a:endParaRPr lang="en-GB" dirty="0"/>
          </a:p>
        </p:txBody>
      </p:sp>
      <p:sp>
        <p:nvSpPr>
          <p:cNvPr id="2" name="Title 1">
            <a:extLst>
              <a:ext uri="{FF2B5EF4-FFF2-40B4-BE49-F238E27FC236}">
                <a16:creationId xmlns:a16="http://schemas.microsoft.com/office/drawing/2014/main" id="{0508F29D-79AA-4BE6-AFED-6EE2761A7E01}"/>
              </a:ext>
            </a:extLst>
          </p:cNvPr>
          <p:cNvSpPr>
            <a:spLocks noGrp="1"/>
          </p:cNvSpPr>
          <p:nvPr>
            <p:ph type="title" hasCustomPrompt="1"/>
          </p:nvPr>
        </p:nvSpPr>
        <p:spPr>
          <a:xfrm>
            <a:off x="458092" y="728662"/>
            <a:ext cx="7381871" cy="828000"/>
          </a:xfrm>
        </p:spPr>
        <p:txBody>
          <a:bodyPr/>
          <a:lstStyle/>
          <a:p>
            <a:r>
              <a:rPr lang="en-US" dirty="0"/>
              <a:t>CLICK TO EDIT TITLE</a:t>
            </a:r>
            <a:endParaRPr lang="en-GB" dirty="0"/>
          </a:p>
        </p:txBody>
      </p:sp>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p>
            <a:endParaRPr lang="en-GB" dirty="0">
              <a:solidFill>
                <a:schemeClr val="tx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p>
            <a:endParaRPr lang="en-GB" dirty="0"/>
          </a:p>
        </p:txBody>
      </p:sp>
      <p:sp>
        <p:nvSpPr>
          <p:cNvPr id="7" name="Content Placeholder 6">
            <a:extLst>
              <a:ext uri="{FF2B5EF4-FFF2-40B4-BE49-F238E27FC236}">
                <a16:creationId xmlns:a16="http://schemas.microsoft.com/office/drawing/2014/main" id="{6748CD0F-AF2B-4E7D-8EF1-64CFEA3C2468}"/>
              </a:ext>
            </a:extLst>
          </p:cNvPr>
          <p:cNvSpPr>
            <a:spLocks noGrp="1"/>
          </p:cNvSpPr>
          <p:nvPr>
            <p:ph sz="quarter" idx="13" hasCustomPrompt="1"/>
          </p:nvPr>
        </p:nvSpPr>
        <p:spPr>
          <a:xfrm>
            <a:off x="8715376" y="792001"/>
            <a:ext cx="3060000" cy="5373850"/>
          </a:xfrm>
        </p:spPr>
        <p:txBody>
          <a:bodyPr anchor="t" anchorCtr="0"/>
          <a:lstStyle>
            <a:lvl1pPr algn="l">
              <a:defRPr/>
            </a:lvl1pPr>
            <a:lvl2pPr algn="l">
              <a:defRPr/>
            </a:lvl2pPr>
            <a:lvl3pPr algn="l">
              <a:defRPr/>
            </a:lvl3pPr>
            <a:lvl4pPr algn="l">
              <a:defRPr/>
            </a:lvl4pPr>
            <a:lvl5pPr algn="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Content Placeholder 6">
            <a:extLst>
              <a:ext uri="{FF2B5EF4-FFF2-40B4-BE49-F238E27FC236}">
                <a16:creationId xmlns:a16="http://schemas.microsoft.com/office/drawing/2014/main" id="{5A99E58D-4F62-49C7-9598-B81B2FFAE8B1}"/>
              </a:ext>
            </a:extLst>
          </p:cNvPr>
          <p:cNvSpPr>
            <a:spLocks noGrp="1"/>
          </p:cNvSpPr>
          <p:nvPr>
            <p:ph sz="quarter" idx="14" hasCustomPrompt="1"/>
          </p:nvPr>
        </p:nvSpPr>
        <p:spPr>
          <a:xfrm>
            <a:off x="458092" y="1844676"/>
            <a:ext cx="3457575" cy="4321174"/>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Content Placeholder 6">
            <a:extLst>
              <a:ext uri="{FF2B5EF4-FFF2-40B4-BE49-F238E27FC236}">
                <a16:creationId xmlns:a16="http://schemas.microsoft.com/office/drawing/2014/main" id="{2F6AB848-A6FB-4D23-9B6C-2353682CA870}"/>
              </a:ext>
            </a:extLst>
          </p:cNvPr>
          <p:cNvSpPr>
            <a:spLocks noGrp="1"/>
          </p:cNvSpPr>
          <p:nvPr>
            <p:ph sz="quarter" idx="15" hasCustomPrompt="1"/>
          </p:nvPr>
        </p:nvSpPr>
        <p:spPr>
          <a:xfrm>
            <a:off x="4367212" y="1844676"/>
            <a:ext cx="3472735" cy="4321174"/>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cxnSp>
        <p:nvCxnSpPr>
          <p:cNvPr id="11" name="Straight Connector 10">
            <a:extLst>
              <a:ext uri="{FF2B5EF4-FFF2-40B4-BE49-F238E27FC236}">
                <a16:creationId xmlns:a16="http://schemas.microsoft.com/office/drawing/2014/main" id="{C9FBB992-632D-4E5C-9D8E-DFFB93CCC305}"/>
              </a:ext>
            </a:extLst>
          </p:cNvPr>
          <p:cNvCxnSpPr>
            <a:cxnSpLocks/>
          </p:cNvCxnSpPr>
          <p:nvPr userDrawn="1"/>
        </p:nvCxnSpPr>
        <p:spPr>
          <a:xfrm>
            <a:off x="4139504" y="1844676"/>
            <a:ext cx="0" cy="4321174"/>
          </a:xfrm>
          <a:prstGeom prst="line">
            <a:avLst/>
          </a:prstGeom>
          <a:ln w="6350" cap="flat" cmpd="sng" algn="ctr">
            <a:solidFill>
              <a:schemeClr val="accent3"/>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Text Placeholder 7">
            <a:extLst>
              <a:ext uri="{FF2B5EF4-FFF2-40B4-BE49-F238E27FC236}">
                <a16:creationId xmlns:a16="http://schemas.microsoft.com/office/drawing/2014/main" id="{F2824C1A-93FB-492E-8216-FA8CDC4ED1E9}"/>
              </a:ext>
            </a:extLst>
          </p:cNvPr>
          <p:cNvSpPr>
            <a:spLocks noGrp="1"/>
          </p:cNvSpPr>
          <p:nvPr>
            <p:ph type="body" sz="quarter" idx="17" hasCustomPrompt="1"/>
          </p:nvPr>
        </p:nvSpPr>
        <p:spPr>
          <a:xfrm>
            <a:off x="10921087" y="6406092"/>
            <a:ext cx="828000" cy="172800"/>
          </a:xfrm>
          <a:blipFill>
            <a:blip r:embed="rId2"/>
            <a:stretch>
              <a:fillRect/>
            </a:stretch>
          </a:blipFill>
        </p:spPr>
        <p:txBody>
          <a:bodyPr/>
          <a:lstStyle>
            <a:lvl1pPr>
              <a:buNone/>
              <a:defRPr sz="100">
                <a:solidFill>
                  <a:schemeClr val="tx1">
                    <a:alpha val="0"/>
                  </a:schemeClr>
                </a:solidFill>
              </a:defRPr>
            </a:lvl1pPr>
          </a:lstStyle>
          <a:p>
            <a:pPr lvl="0"/>
            <a:r>
              <a:rPr lang="en-US" dirty="0"/>
              <a:t> </a:t>
            </a:r>
            <a:endParaRPr lang="en-GB" dirty="0"/>
          </a:p>
        </p:txBody>
      </p:sp>
    </p:spTree>
    <p:extLst>
      <p:ext uri="{BB962C8B-B14F-4D97-AF65-F5344CB8AC3E}">
        <p14:creationId xmlns:p14="http://schemas.microsoft.com/office/powerpoint/2010/main" val="2840733237"/>
      </p:ext>
    </p:extLst>
  </p:cSld>
  <p:clrMapOvr>
    <a:masterClrMapping/>
  </p:clrMapOvr>
  <p:extLst>
    <p:ext uri="{DCECCB84-F9BA-43D5-87BE-67443E8EF086}">
      <p15:sldGuideLst xmlns:p15="http://schemas.microsoft.com/office/powerpoint/2012/main">
        <p15:guide id="1" pos="2479">
          <p15:clr>
            <a:srgbClr val="A4A3A4"/>
          </p15:clr>
        </p15:guide>
        <p15:guide id="2" orient="horz" pos="1162">
          <p15:clr>
            <a:srgbClr val="A4A3A4"/>
          </p15:clr>
        </p15:guide>
        <p15:guide id="3" pos="2751">
          <p15:clr>
            <a:srgbClr val="A4A3A4"/>
          </p15:clr>
        </p15:guide>
        <p15:guide id="4" pos="4929">
          <p15:clr>
            <a:srgbClr val="A4A3A4"/>
          </p15:clr>
        </p15:guide>
        <p15:guide id="5" pos="5201">
          <p15:clr>
            <a:srgbClr val="A4A3A4"/>
          </p15:clr>
        </p15:guide>
        <p15:guide id="6" orient="horz" pos="3884" userDrawn="1">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lor divided 4">
    <p:spTree>
      <p:nvGrpSpPr>
        <p:cNvPr id="1" name=""/>
        <p:cNvGrpSpPr/>
        <p:nvPr/>
      </p:nvGrpSpPr>
      <p:grpSpPr>
        <a:xfrm>
          <a:off x="0" y="0"/>
          <a:ext cx="0" cy="0"/>
          <a:chOff x="0" y="0"/>
          <a:chExt cx="0" cy="0"/>
        </a:xfrm>
      </p:grpSpPr>
      <p:sp>
        <p:nvSpPr>
          <p:cNvPr id="13" name="Text Placeholder 11">
            <a:extLst>
              <a:ext uri="{FF2B5EF4-FFF2-40B4-BE49-F238E27FC236}">
                <a16:creationId xmlns:a16="http://schemas.microsoft.com/office/drawing/2014/main" id="{05EB4B2A-82CD-45E8-95AD-B5A0CB142EBA}"/>
              </a:ext>
            </a:extLst>
          </p:cNvPr>
          <p:cNvSpPr>
            <a:spLocks noGrp="1"/>
          </p:cNvSpPr>
          <p:nvPr>
            <p:ph type="body" sz="quarter" idx="16" hasCustomPrompt="1"/>
          </p:nvPr>
        </p:nvSpPr>
        <p:spPr>
          <a:xfrm>
            <a:off x="8272463" y="0"/>
            <a:ext cx="3935413" cy="6858000"/>
          </a:xfrm>
          <a:solidFill>
            <a:schemeClr val="accent1"/>
          </a:solidFill>
        </p:spPr>
        <p:txBody>
          <a:bodyPr/>
          <a:lstStyle>
            <a:lvl1pPr>
              <a:buNone/>
              <a:defRPr sz="100">
                <a:solidFill>
                  <a:schemeClr val="accent3">
                    <a:alpha val="0"/>
                  </a:schemeClr>
                </a:solidFill>
              </a:defRPr>
            </a:lvl1pPr>
          </a:lstStyle>
          <a:p>
            <a:pPr lvl="0"/>
            <a:r>
              <a:rPr lang="en-US" dirty="0"/>
              <a:t> </a:t>
            </a:r>
            <a:endParaRPr lang="en-GB" dirty="0"/>
          </a:p>
        </p:txBody>
      </p:sp>
      <p:sp>
        <p:nvSpPr>
          <p:cNvPr id="2" name="Title 1">
            <a:extLst>
              <a:ext uri="{FF2B5EF4-FFF2-40B4-BE49-F238E27FC236}">
                <a16:creationId xmlns:a16="http://schemas.microsoft.com/office/drawing/2014/main" id="{0508F29D-79AA-4BE6-AFED-6EE2761A7E01}"/>
              </a:ext>
            </a:extLst>
          </p:cNvPr>
          <p:cNvSpPr>
            <a:spLocks noGrp="1"/>
          </p:cNvSpPr>
          <p:nvPr>
            <p:ph type="title" hasCustomPrompt="1"/>
          </p:nvPr>
        </p:nvSpPr>
        <p:spPr>
          <a:xfrm>
            <a:off x="458092" y="728662"/>
            <a:ext cx="7381871" cy="828000"/>
          </a:xfrm>
        </p:spPr>
        <p:txBody>
          <a:bodyPr/>
          <a:lstStyle/>
          <a:p>
            <a:r>
              <a:rPr lang="en-US" dirty="0"/>
              <a:t>CLICK TO EDIT TITLE</a:t>
            </a:r>
            <a:endParaRPr lang="en-GB" dirty="0"/>
          </a:p>
        </p:txBody>
      </p:sp>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p>
            <a:endParaRPr lang="en-GB" dirty="0">
              <a:solidFill>
                <a:schemeClr val="tx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p>
            <a:endParaRPr lang="en-GB" dirty="0"/>
          </a:p>
        </p:txBody>
      </p:sp>
      <p:sp>
        <p:nvSpPr>
          <p:cNvPr id="7" name="Content Placeholder 6">
            <a:extLst>
              <a:ext uri="{FF2B5EF4-FFF2-40B4-BE49-F238E27FC236}">
                <a16:creationId xmlns:a16="http://schemas.microsoft.com/office/drawing/2014/main" id="{6748CD0F-AF2B-4E7D-8EF1-64CFEA3C2468}"/>
              </a:ext>
            </a:extLst>
          </p:cNvPr>
          <p:cNvSpPr>
            <a:spLocks noGrp="1"/>
          </p:cNvSpPr>
          <p:nvPr>
            <p:ph sz="quarter" idx="13" hasCustomPrompt="1"/>
          </p:nvPr>
        </p:nvSpPr>
        <p:spPr>
          <a:xfrm>
            <a:off x="8715376" y="792001"/>
            <a:ext cx="3060000" cy="5373850"/>
          </a:xfrm>
        </p:spPr>
        <p:txBody>
          <a:bodyPr anchor="t" anchorCtr="0"/>
          <a:lstStyle>
            <a:lvl1pPr algn="l">
              <a:defRPr/>
            </a:lvl1pPr>
            <a:lvl2pPr algn="l">
              <a:defRPr/>
            </a:lvl2pPr>
            <a:lvl3pPr algn="l">
              <a:defRPr/>
            </a:lvl3pPr>
            <a:lvl4pPr algn="l">
              <a:defRPr/>
            </a:lvl4pPr>
            <a:lvl5pPr algn="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Content Placeholder 6">
            <a:extLst>
              <a:ext uri="{FF2B5EF4-FFF2-40B4-BE49-F238E27FC236}">
                <a16:creationId xmlns:a16="http://schemas.microsoft.com/office/drawing/2014/main" id="{5A99E58D-4F62-49C7-9598-B81B2FFAE8B1}"/>
              </a:ext>
            </a:extLst>
          </p:cNvPr>
          <p:cNvSpPr>
            <a:spLocks noGrp="1"/>
          </p:cNvSpPr>
          <p:nvPr>
            <p:ph sz="quarter" idx="14" hasCustomPrompt="1"/>
          </p:nvPr>
        </p:nvSpPr>
        <p:spPr>
          <a:xfrm>
            <a:off x="458092" y="1844676"/>
            <a:ext cx="3457575" cy="4321174"/>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Content Placeholder 6">
            <a:extLst>
              <a:ext uri="{FF2B5EF4-FFF2-40B4-BE49-F238E27FC236}">
                <a16:creationId xmlns:a16="http://schemas.microsoft.com/office/drawing/2014/main" id="{2F6AB848-A6FB-4D23-9B6C-2353682CA870}"/>
              </a:ext>
            </a:extLst>
          </p:cNvPr>
          <p:cNvSpPr>
            <a:spLocks noGrp="1"/>
          </p:cNvSpPr>
          <p:nvPr>
            <p:ph sz="quarter" idx="15" hasCustomPrompt="1"/>
          </p:nvPr>
        </p:nvSpPr>
        <p:spPr>
          <a:xfrm>
            <a:off x="4367213" y="1844676"/>
            <a:ext cx="3472747" cy="4321174"/>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cxnSp>
        <p:nvCxnSpPr>
          <p:cNvPr id="11" name="Straight Connector 10">
            <a:extLst>
              <a:ext uri="{FF2B5EF4-FFF2-40B4-BE49-F238E27FC236}">
                <a16:creationId xmlns:a16="http://schemas.microsoft.com/office/drawing/2014/main" id="{C9FBB992-632D-4E5C-9D8E-DFFB93CCC305}"/>
              </a:ext>
            </a:extLst>
          </p:cNvPr>
          <p:cNvCxnSpPr>
            <a:cxnSpLocks/>
          </p:cNvCxnSpPr>
          <p:nvPr userDrawn="1"/>
        </p:nvCxnSpPr>
        <p:spPr>
          <a:xfrm>
            <a:off x="4139504" y="1844676"/>
            <a:ext cx="0" cy="4321174"/>
          </a:xfrm>
          <a:prstGeom prst="line">
            <a:avLst/>
          </a:prstGeom>
          <a:ln w="6350" cap="flat" cmpd="sng" algn="ctr">
            <a:solidFill>
              <a:schemeClr val="accent3"/>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Text Placeholder 7">
            <a:extLst>
              <a:ext uri="{FF2B5EF4-FFF2-40B4-BE49-F238E27FC236}">
                <a16:creationId xmlns:a16="http://schemas.microsoft.com/office/drawing/2014/main" id="{90038770-446B-408C-8005-CFCA1B5E39E8}"/>
              </a:ext>
            </a:extLst>
          </p:cNvPr>
          <p:cNvSpPr>
            <a:spLocks noGrp="1"/>
          </p:cNvSpPr>
          <p:nvPr>
            <p:ph type="body" sz="quarter" idx="17" hasCustomPrompt="1"/>
          </p:nvPr>
        </p:nvSpPr>
        <p:spPr>
          <a:xfrm>
            <a:off x="10921087" y="6406092"/>
            <a:ext cx="828000" cy="172800"/>
          </a:xfrm>
          <a:blipFill>
            <a:blip r:embed="rId2"/>
            <a:stretch>
              <a:fillRect/>
            </a:stretch>
          </a:blipFill>
        </p:spPr>
        <p:txBody>
          <a:bodyPr/>
          <a:lstStyle>
            <a:lvl1pPr>
              <a:buNone/>
              <a:defRPr sz="100">
                <a:solidFill>
                  <a:schemeClr val="tx1">
                    <a:alpha val="0"/>
                  </a:schemeClr>
                </a:solidFill>
              </a:defRPr>
            </a:lvl1pPr>
          </a:lstStyle>
          <a:p>
            <a:pPr lvl="0"/>
            <a:r>
              <a:rPr lang="en-US" dirty="0"/>
              <a:t> </a:t>
            </a:r>
            <a:endParaRPr lang="en-GB" dirty="0"/>
          </a:p>
        </p:txBody>
      </p:sp>
    </p:spTree>
    <p:extLst>
      <p:ext uri="{BB962C8B-B14F-4D97-AF65-F5344CB8AC3E}">
        <p14:creationId xmlns:p14="http://schemas.microsoft.com/office/powerpoint/2010/main" val="1487868681"/>
      </p:ext>
    </p:extLst>
  </p:cSld>
  <p:clrMapOvr>
    <a:masterClrMapping/>
  </p:clrMapOvr>
  <p:extLst>
    <p:ext uri="{DCECCB84-F9BA-43D5-87BE-67443E8EF086}">
      <p15:sldGuideLst xmlns:p15="http://schemas.microsoft.com/office/powerpoint/2012/main">
        <p15:guide id="1" pos="2479">
          <p15:clr>
            <a:srgbClr val="A4A3A4"/>
          </p15:clr>
        </p15:guide>
        <p15:guide id="2" orient="horz" pos="1162">
          <p15:clr>
            <a:srgbClr val="A4A3A4"/>
          </p15:clr>
        </p15:guide>
        <p15:guide id="3" pos="2751">
          <p15:clr>
            <a:srgbClr val="A4A3A4"/>
          </p15:clr>
        </p15:guide>
        <p15:guide id="4" pos="4929">
          <p15:clr>
            <a:srgbClr val="A4A3A4"/>
          </p15:clr>
        </p15:guide>
        <p15:guide id="5" pos="5201">
          <p15:clr>
            <a:srgbClr val="A4A3A4"/>
          </p15:clr>
        </p15:guide>
        <p15:guide id="6" orient="horz" pos="3884" userDrawn="1">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lor divided with image 1">
    <p:spTree>
      <p:nvGrpSpPr>
        <p:cNvPr id="1" name=""/>
        <p:cNvGrpSpPr/>
        <p:nvPr/>
      </p:nvGrpSpPr>
      <p:grpSpPr>
        <a:xfrm>
          <a:off x="0" y="0"/>
          <a:ext cx="0" cy="0"/>
          <a:chOff x="0" y="0"/>
          <a:chExt cx="0" cy="0"/>
        </a:xfrm>
      </p:grpSpPr>
      <p:sp>
        <p:nvSpPr>
          <p:cNvPr id="18" name="Text Placeholder 11">
            <a:extLst>
              <a:ext uri="{FF2B5EF4-FFF2-40B4-BE49-F238E27FC236}">
                <a16:creationId xmlns:a16="http://schemas.microsoft.com/office/drawing/2014/main" id="{652E570D-F25D-40F1-BAD2-E3B4D01D94D8}"/>
              </a:ext>
            </a:extLst>
          </p:cNvPr>
          <p:cNvSpPr>
            <a:spLocks noGrp="1"/>
          </p:cNvSpPr>
          <p:nvPr>
            <p:ph type="body" sz="quarter" idx="16" hasCustomPrompt="1"/>
          </p:nvPr>
        </p:nvSpPr>
        <p:spPr>
          <a:xfrm>
            <a:off x="0" y="0"/>
            <a:ext cx="3935413" cy="6858000"/>
          </a:xfrm>
          <a:solidFill>
            <a:schemeClr val="accent3"/>
          </a:solidFill>
        </p:spPr>
        <p:txBody>
          <a:bodyPr/>
          <a:lstStyle>
            <a:lvl1pPr>
              <a:buNone/>
              <a:defRPr sz="100">
                <a:solidFill>
                  <a:schemeClr val="accent3">
                    <a:alpha val="0"/>
                  </a:schemeClr>
                </a:solidFill>
              </a:defRPr>
            </a:lvl1pPr>
          </a:lstStyle>
          <a:p>
            <a:pPr lvl="0"/>
            <a:r>
              <a:rPr lang="en-US" dirty="0"/>
              <a:t> </a:t>
            </a:r>
            <a:endParaRPr lang="en-GB" dirty="0"/>
          </a:p>
        </p:txBody>
      </p:sp>
      <p:sp>
        <p:nvSpPr>
          <p:cNvPr id="2" name="Title 1">
            <a:extLst>
              <a:ext uri="{FF2B5EF4-FFF2-40B4-BE49-F238E27FC236}">
                <a16:creationId xmlns:a16="http://schemas.microsoft.com/office/drawing/2014/main" id="{0508F29D-79AA-4BE6-AFED-6EE2761A7E01}"/>
              </a:ext>
            </a:extLst>
          </p:cNvPr>
          <p:cNvSpPr>
            <a:spLocks noGrp="1"/>
          </p:cNvSpPr>
          <p:nvPr>
            <p:ph type="title" hasCustomPrompt="1"/>
          </p:nvPr>
        </p:nvSpPr>
        <p:spPr>
          <a:xfrm>
            <a:off x="4367214" y="728661"/>
            <a:ext cx="3457574" cy="1833563"/>
          </a:xfrm>
        </p:spPr>
        <p:txBody>
          <a:bodyPr/>
          <a:lstStyle/>
          <a:p>
            <a:r>
              <a:rPr lang="en-US" dirty="0"/>
              <a:t>CLICK TO EDIT TITLE</a:t>
            </a:r>
            <a:endParaRPr lang="en-GB" dirty="0"/>
          </a:p>
        </p:txBody>
      </p:sp>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p>
            <a:endParaRPr lang="en-GB" dirty="0">
              <a:solidFill>
                <a:schemeClr val="tx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p>
            <a:endParaRPr lang="en-GB" dirty="0"/>
          </a:p>
        </p:txBody>
      </p:sp>
      <p:sp>
        <p:nvSpPr>
          <p:cNvPr id="8" name="Content Placeholder 6">
            <a:extLst>
              <a:ext uri="{FF2B5EF4-FFF2-40B4-BE49-F238E27FC236}">
                <a16:creationId xmlns:a16="http://schemas.microsoft.com/office/drawing/2014/main" id="{5A99E58D-4F62-49C7-9598-B81B2FFAE8B1}"/>
              </a:ext>
            </a:extLst>
          </p:cNvPr>
          <p:cNvSpPr>
            <a:spLocks noGrp="1"/>
          </p:cNvSpPr>
          <p:nvPr>
            <p:ph sz="quarter" idx="14" hasCustomPrompt="1"/>
          </p:nvPr>
        </p:nvSpPr>
        <p:spPr>
          <a:xfrm>
            <a:off x="4367213" y="2928481"/>
            <a:ext cx="3457575" cy="323736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Content Placeholder 6">
            <a:extLst>
              <a:ext uri="{FF2B5EF4-FFF2-40B4-BE49-F238E27FC236}">
                <a16:creationId xmlns:a16="http://schemas.microsoft.com/office/drawing/2014/main" id="{2F6AB848-A6FB-4D23-9B6C-2353682CA870}"/>
              </a:ext>
            </a:extLst>
          </p:cNvPr>
          <p:cNvSpPr>
            <a:spLocks noGrp="1"/>
          </p:cNvSpPr>
          <p:nvPr>
            <p:ph sz="quarter" idx="15" hasCustomPrompt="1"/>
          </p:nvPr>
        </p:nvSpPr>
        <p:spPr>
          <a:xfrm>
            <a:off x="8256584" y="792000"/>
            <a:ext cx="3492500" cy="5373327"/>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cxnSp>
        <p:nvCxnSpPr>
          <p:cNvPr id="11" name="Straight Connector 10">
            <a:extLst>
              <a:ext uri="{FF2B5EF4-FFF2-40B4-BE49-F238E27FC236}">
                <a16:creationId xmlns:a16="http://schemas.microsoft.com/office/drawing/2014/main" id="{C9FBB992-632D-4E5C-9D8E-DFFB93CCC305}"/>
              </a:ext>
            </a:extLst>
          </p:cNvPr>
          <p:cNvCxnSpPr>
            <a:cxnSpLocks/>
          </p:cNvCxnSpPr>
          <p:nvPr userDrawn="1"/>
        </p:nvCxnSpPr>
        <p:spPr>
          <a:xfrm>
            <a:off x="8048625" y="800100"/>
            <a:ext cx="0" cy="5365750"/>
          </a:xfrm>
          <a:prstGeom prst="line">
            <a:avLst/>
          </a:prstGeom>
          <a:ln w="6350" cap="flat" cmpd="sng" algn="ctr">
            <a:solidFill>
              <a:schemeClr val="accent3"/>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Picture Placeholder 14">
            <a:extLst>
              <a:ext uri="{FF2B5EF4-FFF2-40B4-BE49-F238E27FC236}">
                <a16:creationId xmlns:a16="http://schemas.microsoft.com/office/drawing/2014/main" id="{39F8E8F3-E5D6-48BD-AB72-BA14795EE292}"/>
              </a:ext>
            </a:extLst>
          </p:cNvPr>
          <p:cNvSpPr>
            <a:spLocks noGrp="1"/>
          </p:cNvSpPr>
          <p:nvPr>
            <p:ph type="pic" sz="quarter" idx="17" hasCustomPrompt="1"/>
          </p:nvPr>
        </p:nvSpPr>
        <p:spPr>
          <a:xfrm>
            <a:off x="442912" y="792524"/>
            <a:ext cx="3492501" cy="5004000"/>
          </a:xfrm>
          <a:solidFill>
            <a:schemeClr val="bg1">
              <a:lumMod val="85000"/>
            </a:schemeClr>
          </a:solidFill>
        </p:spPr>
        <p:txBody>
          <a:bodyPr bIns="720000" anchor="ctr" anchorCtr="0"/>
          <a:lstStyle>
            <a:lvl1pPr algn="ctr">
              <a:buNone/>
              <a:defRPr/>
            </a:lvl1pPr>
          </a:lstStyle>
          <a:p>
            <a:r>
              <a:rPr lang="en-US" dirty="0"/>
              <a:t>Click icon to insert picture</a:t>
            </a:r>
            <a:endParaRPr lang="en-GB" dirty="0"/>
          </a:p>
        </p:txBody>
      </p:sp>
    </p:spTree>
    <p:extLst>
      <p:ext uri="{BB962C8B-B14F-4D97-AF65-F5344CB8AC3E}">
        <p14:creationId xmlns:p14="http://schemas.microsoft.com/office/powerpoint/2010/main" val="2485515829"/>
      </p:ext>
    </p:extLst>
  </p:cSld>
  <p:clrMapOvr>
    <a:masterClrMapping/>
  </p:clrMapOvr>
  <p:extLst>
    <p:ext uri="{DCECCB84-F9BA-43D5-87BE-67443E8EF086}">
      <p15:sldGuideLst xmlns:p15="http://schemas.microsoft.com/office/powerpoint/2012/main">
        <p15:guide id="1" pos="2479">
          <p15:clr>
            <a:srgbClr val="A4A3A4"/>
          </p15:clr>
        </p15:guide>
        <p15:guide id="2" orient="horz" pos="1842" userDrawn="1">
          <p15:clr>
            <a:srgbClr val="A4A3A4"/>
          </p15:clr>
        </p15:guide>
        <p15:guide id="3" pos="2751">
          <p15:clr>
            <a:srgbClr val="A4A3A4"/>
          </p15:clr>
        </p15:guide>
        <p15:guide id="4" pos="4929">
          <p15:clr>
            <a:srgbClr val="A4A3A4"/>
          </p15:clr>
        </p15:guide>
        <p15:guide id="5" pos="5201">
          <p15:clr>
            <a:srgbClr val="A4A3A4"/>
          </p15:clr>
        </p15:guide>
        <p15:guide id="6" orient="horz" pos="504" userDrawn="1">
          <p15:clr>
            <a:srgbClr val="A4A3A4"/>
          </p15:clr>
        </p15:guide>
        <p15:guide id="7" orient="horz" pos="3884" userDrawn="1">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Frontpage in pi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C68D-29CB-420B-BE94-1423490A2F83}"/>
              </a:ext>
            </a:extLst>
          </p:cNvPr>
          <p:cNvSpPr>
            <a:spLocks noGrp="1"/>
          </p:cNvSpPr>
          <p:nvPr>
            <p:ph type="title" hasCustomPrompt="1"/>
          </p:nvPr>
        </p:nvSpPr>
        <p:spPr>
          <a:xfrm>
            <a:off x="414000" y="728663"/>
            <a:ext cx="4860000" cy="2297728"/>
          </a:xfrm>
        </p:spPr>
        <p:txBody>
          <a:bodyPr tIns="54000"/>
          <a:lstStyle>
            <a:lvl1pPr>
              <a:lnSpc>
                <a:spcPct val="90000"/>
              </a:lnSpc>
              <a:defRPr sz="4600" b="0">
                <a:solidFill>
                  <a:schemeClr val="tx1"/>
                </a:solidFill>
              </a:defRPr>
            </a:lvl1pPr>
          </a:lstStyle>
          <a:p>
            <a:r>
              <a:rPr lang="en-US" dirty="0"/>
              <a:t>CLICK TO EDIT TITLE</a:t>
            </a:r>
            <a:endParaRPr lang="en-GB" dirty="0"/>
          </a:p>
        </p:txBody>
      </p:sp>
      <p:pic>
        <p:nvPicPr>
          <p:cNvPr id="7" name="Picture 6">
            <a:extLst>
              <a:ext uri="{FF2B5EF4-FFF2-40B4-BE49-F238E27FC236}">
                <a16:creationId xmlns:a16="http://schemas.microsoft.com/office/drawing/2014/main" id="{39F8B2F4-507D-4A12-8AC6-4CF7FE77592E}"/>
              </a:ext>
            </a:extLst>
          </p:cNvPr>
          <p:cNvPicPr>
            <a:picLocks noChangeAspect="1"/>
          </p:cNvPicPr>
          <p:nvPr userDrawn="1"/>
        </p:nvPicPr>
        <p:blipFill>
          <a:blip r:embed="rId2"/>
          <a:stretch>
            <a:fillRect/>
          </a:stretch>
        </p:blipFill>
        <p:spPr>
          <a:xfrm>
            <a:off x="442913" y="4078791"/>
            <a:ext cx="11329200" cy="2361495"/>
          </a:xfrm>
          <a:prstGeom prst="rect">
            <a:avLst/>
          </a:prstGeom>
        </p:spPr>
      </p:pic>
      <p:sp>
        <p:nvSpPr>
          <p:cNvPr id="4" name="Text Placeholder 7">
            <a:extLst>
              <a:ext uri="{FF2B5EF4-FFF2-40B4-BE49-F238E27FC236}">
                <a16:creationId xmlns:a16="http://schemas.microsoft.com/office/drawing/2014/main" id="{A38B6DE2-CAEE-4992-901B-2C02C73BAC90}"/>
              </a:ext>
            </a:extLst>
          </p:cNvPr>
          <p:cNvSpPr>
            <a:spLocks noGrp="1"/>
          </p:cNvSpPr>
          <p:nvPr>
            <p:ph type="body" sz="quarter" idx="10" hasCustomPrompt="1"/>
          </p:nvPr>
        </p:nvSpPr>
        <p:spPr>
          <a:xfrm>
            <a:off x="442913" y="360000"/>
            <a:ext cx="4862512" cy="150812"/>
          </a:xfrm>
        </p:spPr>
        <p:txBody>
          <a:bodyPr lIns="0"/>
          <a:lstStyle>
            <a:lvl1pPr>
              <a:buFontTx/>
              <a:buNone/>
              <a:defRPr sz="1100"/>
            </a:lvl1pPr>
            <a:lvl2pPr>
              <a:buFontTx/>
              <a:buNone/>
              <a:defRPr sz="1100"/>
            </a:lvl2pPr>
            <a:lvl3pPr>
              <a:buFontTx/>
              <a:buNone/>
              <a:defRPr sz="1100"/>
            </a:lvl3pPr>
            <a:lvl4pPr>
              <a:buFontTx/>
              <a:buNone/>
              <a:defRPr sz="1100"/>
            </a:lvl4pPr>
            <a:lvl5pPr>
              <a:buFontTx/>
              <a:buNone/>
              <a:defRPr sz="1100"/>
            </a:lvl5pPr>
          </a:lstStyle>
          <a:p>
            <a:pPr lvl="0"/>
            <a:r>
              <a:rPr lang="en-US" dirty="0"/>
              <a:t>Author and place</a:t>
            </a:r>
          </a:p>
        </p:txBody>
      </p:sp>
    </p:spTree>
    <p:extLst>
      <p:ext uri="{BB962C8B-B14F-4D97-AF65-F5344CB8AC3E}">
        <p14:creationId xmlns:p14="http://schemas.microsoft.com/office/powerpoint/2010/main" val="3179148464"/>
      </p:ext>
    </p:extLst>
  </p:cSld>
  <p:clrMapOvr>
    <a:masterClrMapping/>
  </p:clrMapOvr>
  <p:extLst>
    <p:ext uri="{DCECCB84-F9BA-43D5-87BE-67443E8EF086}">
      <p15:sldGuideLst xmlns:p15="http://schemas.microsoft.com/office/powerpoint/2012/main">
        <p15:guide id="1" orient="horz" pos="4042" userDrawn="1">
          <p15:clr>
            <a:srgbClr val="A4A3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lor divided slide with image 2">
    <p:spTree>
      <p:nvGrpSpPr>
        <p:cNvPr id="1" name=""/>
        <p:cNvGrpSpPr/>
        <p:nvPr/>
      </p:nvGrpSpPr>
      <p:grpSpPr>
        <a:xfrm>
          <a:off x="0" y="0"/>
          <a:ext cx="0" cy="0"/>
          <a:chOff x="0" y="0"/>
          <a:chExt cx="0" cy="0"/>
        </a:xfrm>
      </p:grpSpPr>
      <p:sp>
        <p:nvSpPr>
          <p:cNvPr id="14" name="Text Placeholder 11">
            <a:extLst>
              <a:ext uri="{FF2B5EF4-FFF2-40B4-BE49-F238E27FC236}">
                <a16:creationId xmlns:a16="http://schemas.microsoft.com/office/drawing/2014/main" id="{63F1E0E2-C301-4DD2-B142-E679FD90754F}"/>
              </a:ext>
            </a:extLst>
          </p:cNvPr>
          <p:cNvSpPr>
            <a:spLocks noGrp="1"/>
          </p:cNvSpPr>
          <p:nvPr>
            <p:ph type="body" sz="quarter" idx="16" hasCustomPrompt="1"/>
          </p:nvPr>
        </p:nvSpPr>
        <p:spPr>
          <a:xfrm>
            <a:off x="0" y="0"/>
            <a:ext cx="8256588" cy="6858000"/>
          </a:xfrm>
          <a:solidFill>
            <a:schemeClr val="accent3"/>
          </a:solidFill>
        </p:spPr>
        <p:txBody>
          <a:bodyPr/>
          <a:lstStyle>
            <a:lvl1pPr>
              <a:buNone/>
              <a:defRPr sz="100">
                <a:solidFill>
                  <a:schemeClr val="accent3">
                    <a:alpha val="0"/>
                  </a:schemeClr>
                </a:solidFill>
              </a:defRPr>
            </a:lvl1pPr>
          </a:lstStyle>
          <a:p>
            <a:pPr lvl="0"/>
            <a:r>
              <a:rPr lang="en-US" dirty="0"/>
              <a:t> </a:t>
            </a:r>
            <a:endParaRPr lang="en-GB" dirty="0"/>
          </a:p>
        </p:txBody>
      </p:sp>
      <p:sp>
        <p:nvSpPr>
          <p:cNvPr id="2" name="Title 1">
            <a:extLst>
              <a:ext uri="{FF2B5EF4-FFF2-40B4-BE49-F238E27FC236}">
                <a16:creationId xmlns:a16="http://schemas.microsoft.com/office/drawing/2014/main" id="{0508F29D-79AA-4BE6-AFED-6EE2761A7E01}"/>
              </a:ext>
            </a:extLst>
          </p:cNvPr>
          <p:cNvSpPr>
            <a:spLocks noGrp="1"/>
          </p:cNvSpPr>
          <p:nvPr>
            <p:ph type="title" hasCustomPrompt="1"/>
          </p:nvPr>
        </p:nvSpPr>
        <p:spPr>
          <a:xfrm>
            <a:off x="4367214" y="728662"/>
            <a:ext cx="3457574" cy="1620000"/>
          </a:xfrm>
        </p:spPr>
        <p:txBody>
          <a:bodyPr/>
          <a:lstStyle>
            <a:lvl1pPr>
              <a:defRPr/>
            </a:lvl1pPr>
          </a:lstStyle>
          <a:p>
            <a:r>
              <a:rPr lang="en-US" dirty="0"/>
              <a:t>CLICK TO EDIT TITLE</a:t>
            </a:r>
            <a:endParaRPr lang="en-GB" dirty="0"/>
          </a:p>
        </p:txBody>
      </p:sp>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p>
            <a:endParaRPr lang="en-GB" dirty="0">
              <a:solidFill>
                <a:schemeClr val="tx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p>
            <a:endParaRPr lang="en-GB" dirty="0"/>
          </a:p>
        </p:txBody>
      </p:sp>
      <p:sp>
        <p:nvSpPr>
          <p:cNvPr id="8" name="Content Placeholder 6">
            <a:extLst>
              <a:ext uri="{FF2B5EF4-FFF2-40B4-BE49-F238E27FC236}">
                <a16:creationId xmlns:a16="http://schemas.microsoft.com/office/drawing/2014/main" id="{5A99E58D-4F62-49C7-9598-B81B2FFAE8B1}"/>
              </a:ext>
            </a:extLst>
          </p:cNvPr>
          <p:cNvSpPr>
            <a:spLocks noGrp="1"/>
          </p:cNvSpPr>
          <p:nvPr>
            <p:ph sz="quarter" idx="14" hasCustomPrompt="1"/>
          </p:nvPr>
        </p:nvSpPr>
        <p:spPr>
          <a:xfrm>
            <a:off x="4367213" y="2928481"/>
            <a:ext cx="3457575" cy="323736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Content Placeholder 6">
            <a:extLst>
              <a:ext uri="{FF2B5EF4-FFF2-40B4-BE49-F238E27FC236}">
                <a16:creationId xmlns:a16="http://schemas.microsoft.com/office/drawing/2014/main" id="{2F6AB848-A6FB-4D23-9B6C-2353682CA870}"/>
              </a:ext>
            </a:extLst>
          </p:cNvPr>
          <p:cNvSpPr>
            <a:spLocks noGrp="1"/>
          </p:cNvSpPr>
          <p:nvPr>
            <p:ph sz="quarter" idx="15" hasCustomPrompt="1"/>
          </p:nvPr>
        </p:nvSpPr>
        <p:spPr>
          <a:xfrm>
            <a:off x="8699496" y="792523"/>
            <a:ext cx="3060000" cy="5373327"/>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3" name="Picture Placeholder 14">
            <a:extLst>
              <a:ext uri="{FF2B5EF4-FFF2-40B4-BE49-F238E27FC236}">
                <a16:creationId xmlns:a16="http://schemas.microsoft.com/office/drawing/2014/main" id="{39F8E8F3-E5D6-48BD-AB72-BA14795EE292}"/>
              </a:ext>
            </a:extLst>
          </p:cNvPr>
          <p:cNvSpPr>
            <a:spLocks noGrp="1"/>
          </p:cNvSpPr>
          <p:nvPr>
            <p:ph type="pic" sz="quarter" idx="17" hasCustomPrompt="1"/>
          </p:nvPr>
        </p:nvSpPr>
        <p:spPr>
          <a:xfrm>
            <a:off x="442912" y="792524"/>
            <a:ext cx="3492501" cy="5004000"/>
          </a:xfrm>
          <a:solidFill>
            <a:schemeClr val="bg1">
              <a:lumMod val="85000"/>
            </a:schemeClr>
          </a:solidFill>
        </p:spPr>
        <p:txBody>
          <a:bodyPr bIns="720000" anchor="ctr" anchorCtr="0"/>
          <a:lstStyle>
            <a:lvl1pPr algn="ctr">
              <a:buNone/>
              <a:defRPr/>
            </a:lvl1pPr>
          </a:lstStyle>
          <a:p>
            <a:r>
              <a:rPr lang="en-US" dirty="0"/>
              <a:t>Click icon to insert picture</a:t>
            </a:r>
            <a:endParaRPr lang="en-GB" dirty="0"/>
          </a:p>
        </p:txBody>
      </p:sp>
    </p:spTree>
    <p:extLst>
      <p:ext uri="{BB962C8B-B14F-4D97-AF65-F5344CB8AC3E}">
        <p14:creationId xmlns:p14="http://schemas.microsoft.com/office/powerpoint/2010/main" val="3466285921"/>
      </p:ext>
    </p:extLst>
  </p:cSld>
  <p:clrMapOvr>
    <a:masterClrMapping/>
  </p:clrMapOvr>
  <p:extLst>
    <p:ext uri="{DCECCB84-F9BA-43D5-87BE-67443E8EF086}">
      <p15:sldGuideLst xmlns:p15="http://schemas.microsoft.com/office/powerpoint/2012/main">
        <p15:guide id="1" pos="2479">
          <p15:clr>
            <a:srgbClr val="A4A3A4"/>
          </p15:clr>
        </p15:guide>
        <p15:guide id="2" orient="horz" pos="1842">
          <p15:clr>
            <a:srgbClr val="A4A3A4"/>
          </p15:clr>
        </p15:guide>
        <p15:guide id="3" pos="2751">
          <p15:clr>
            <a:srgbClr val="A4A3A4"/>
          </p15:clr>
        </p15:guide>
        <p15:guide id="4" pos="4929">
          <p15:clr>
            <a:srgbClr val="A4A3A4"/>
          </p15:clr>
        </p15:guide>
        <p15:guide id="5" pos="5201">
          <p15:clr>
            <a:srgbClr val="A4A3A4"/>
          </p15:clr>
        </p15:guide>
        <p15:guide id="6" orient="horz" pos="504">
          <p15:clr>
            <a:srgbClr val="A4A3A4"/>
          </p15:clr>
        </p15:guide>
        <p15:guide id="7" pos="5473" userDrawn="1">
          <p15:clr>
            <a:srgbClr val="A4A3A4"/>
          </p15:clr>
        </p15:guide>
        <p15:guide id="8" orient="horz" pos="3884" userDrawn="1">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lor divided with image 3">
    <p:spTree>
      <p:nvGrpSpPr>
        <p:cNvPr id="1" name=""/>
        <p:cNvGrpSpPr/>
        <p:nvPr/>
      </p:nvGrpSpPr>
      <p:grpSpPr>
        <a:xfrm>
          <a:off x="0" y="0"/>
          <a:ext cx="0" cy="0"/>
          <a:chOff x="0" y="0"/>
          <a:chExt cx="0" cy="0"/>
        </a:xfrm>
      </p:grpSpPr>
      <p:sp>
        <p:nvSpPr>
          <p:cNvPr id="17" name="Text Placeholder 11">
            <a:extLst>
              <a:ext uri="{FF2B5EF4-FFF2-40B4-BE49-F238E27FC236}">
                <a16:creationId xmlns:a16="http://schemas.microsoft.com/office/drawing/2014/main" id="{C547E1B9-AF7F-41BD-8CB0-F29EBF9691D5}"/>
              </a:ext>
            </a:extLst>
          </p:cNvPr>
          <p:cNvSpPr>
            <a:spLocks noGrp="1"/>
          </p:cNvSpPr>
          <p:nvPr>
            <p:ph type="body" sz="quarter" idx="16" hasCustomPrompt="1"/>
          </p:nvPr>
        </p:nvSpPr>
        <p:spPr>
          <a:xfrm>
            <a:off x="0" y="0"/>
            <a:ext cx="3935413" cy="6858000"/>
          </a:xfrm>
          <a:solidFill>
            <a:schemeClr val="accent1"/>
          </a:solidFill>
        </p:spPr>
        <p:txBody>
          <a:bodyPr/>
          <a:lstStyle>
            <a:lvl1pPr>
              <a:buNone/>
              <a:defRPr sz="100">
                <a:solidFill>
                  <a:schemeClr val="accent3">
                    <a:alpha val="0"/>
                  </a:schemeClr>
                </a:solidFill>
              </a:defRPr>
            </a:lvl1pPr>
          </a:lstStyle>
          <a:p>
            <a:pPr lvl="0"/>
            <a:r>
              <a:rPr lang="en-US" dirty="0"/>
              <a:t> </a:t>
            </a:r>
            <a:endParaRPr lang="en-GB" dirty="0"/>
          </a:p>
        </p:txBody>
      </p:sp>
      <p:sp>
        <p:nvSpPr>
          <p:cNvPr id="2" name="Title 1">
            <a:extLst>
              <a:ext uri="{FF2B5EF4-FFF2-40B4-BE49-F238E27FC236}">
                <a16:creationId xmlns:a16="http://schemas.microsoft.com/office/drawing/2014/main" id="{0508F29D-79AA-4BE6-AFED-6EE2761A7E01}"/>
              </a:ext>
            </a:extLst>
          </p:cNvPr>
          <p:cNvSpPr>
            <a:spLocks noGrp="1"/>
          </p:cNvSpPr>
          <p:nvPr>
            <p:ph type="title" hasCustomPrompt="1"/>
          </p:nvPr>
        </p:nvSpPr>
        <p:spPr>
          <a:xfrm>
            <a:off x="4367213" y="728662"/>
            <a:ext cx="7381871" cy="828000"/>
          </a:xfrm>
        </p:spPr>
        <p:txBody>
          <a:bodyPr/>
          <a:lstStyle/>
          <a:p>
            <a:r>
              <a:rPr lang="en-US" dirty="0"/>
              <a:t>CLICK TO EDIT TITLE</a:t>
            </a:r>
            <a:endParaRPr lang="en-GB" dirty="0"/>
          </a:p>
        </p:txBody>
      </p:sp>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p>
            <a:endParaRPr lang="en-GB" dirty="0">
              <a:solidFill>
                <a:schemeClr val="tx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p>
            <a:endParaRPr lang="en-GB" dirty="0"/>
          </a:p>
        </p:txBody>
      </p:sp>
      <p:sp>
        <p:nvSpPr>
          <p:cNvPr id="8" name="Content Placeholder 6">
            <a:extLst>
              <a:ext uri="{FF2B5EF4-FFF2-40B4-BE49-F238E27FC236}">
                <a16:creationId xmlns:a16="http://schemas.microsoft.com/office/drawing/2014/main" id="{5A99E58D-4F62-49C7-9598-B81B2FFAE8B1}"/>
              </a:ext>
            </a:extLst>
          </p:cNvPr>
          <p:cNvSpPr>
            <a:spLocks noGrp="1"/>
          </p:cNvSpPr>
          <p:nvPr>
            <p:ph sz="quarter" idx="14" hasCustomPrompt="1"/>
          </p:nvPr>
        </p:nvSpPr>
        <p:spPr>
          <a:xfrm>
            <a:off x="4367213" y="1844676"/>
            <a:ext cx="5317200" cy="4321174"/>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cxnSp>
        <p:nvCxnSpPr>
          <p:cNvPr id="15" name="Straight Connector 14">
            <a:extLst>
              <a:ext uri="{FF2B5EF4-FFF2-40B4-BE49-F238E27FC236}">
                <a16:creationId xmlns:a16="http://schemas.microsoft.com/office/drawing/2014/main" id="{35FC4F2B-F7D9-43A1-A85B-93F08E75F41B}"/>
              </a:ext>
            </a:extLst>
          </p:cNvPr>
          <p:cNvCxnSpPr>
            <a:cxnSpLocks/>
          </p:cNvCxnSpPr>
          <p:nvPr userDrawn="1"/>
        </p:nvCxnSpPr>
        <p:spPr>
          <a:xfrm>
            <a:off x="9898854" y="1844676"/>
            <a:ext cx="0" cy="4321174"/>
          </a:xfrm>
          <a:prstGeom prst="line">
            <a:avLst/>
          </a:prstGeom>
          <a:ln w="6350" cap="flat" cmpd="sng" algn="ctr">
            <a:solidFill>
              <a:schemeClr val="accent3"/>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Picture Placeholder 14">
            <a:extLst>
              <a:ext uri="{FF2B5EF4-FFF2-40B4-BE49-F238E27FC236}">
                <a16:creationId xmlns:a16="http://schemas.microsoft.com/office/drawing/2014/main" id="{9ACD5A78-3EF7-4AF2-9AFD-E45BC6A5D773}"/>
              </a:ext>
            </a:extLst>
          </p:cNvPr>
          <p:cNvSpPr>
            <a:spLocks noGrp="1"/>
          </p:cNvSpPr>
          <p:nvPr>
            <p:ph type="pic" sz="quarter" idx="18" hasCustomPrompt="1"/>
          </p:nvPr>
        </p:nvSpPr>
        <p:spPr>
          <a:xfrm>
            <a:off x="442912" y="792524"/>
            <a:ext cx="3492501" cy="5004000"/>
          </a:xfrm>
          <a:solidFill>
            <a:schemeClr val="bg1">
              <a:lumMod val="85000"/>
            </a:schemeClr>
          </a:solidFill>
        </p:spPr>
        <p:txBody>
          <a:bodyPr bIns="720000" anchor="ctr" anchorCtr="0"/>
          <a:lstStyle>
            <a:lvl1pPr algn="ctr">
              <a:buNone/>
              <a:defRPr/>
            </a:lvl1pPr>
          </a:lstStyle>
          <a:p>
            <a:r>
              <a:rPr lang="en-US" dirty="0"/>
              <a:t>Click icon to insert picture</a:t>
            </a:r>
            <a:endParaRPr lang="en-GB" dirty="0"/>
          </a:p>
        </p:txBody>
      </p:sp>
      <p:sp>
        <p:nvSpPr>
          <p:cNvPr id="13" name="Content Placeholder 6">
            <a:extLst>
              <a:ext uri="{FF2B5EF4-FFF2-40B4-BE49-F238E27FC236}">
                <a16:creationId xmlns:a16="http://schemas.microsoft.com/office/drawing/2014/main" id="{C3C08B7E-4F3E-4DEE-9BE8-65623036BC79}"/>
              </a:ext>
            </a:extLst>
          </p:cNvPr>
          <p:cNvSpPr>
            <a:spLocks noGrp="1"/>
          </p:cNvSpPr>
          <p:nvPr>
            <p:ph sz="quarter" idx="19" hasCustomPrompt="1"/>
          </p:nvPr>
        </p:nvSpPr>
        <p:spPr>
          <a:xfrm>
            <a:off x="10091738" y="1844676"/>
            <a:ext cx="1657350" cy="4321173"/>
          </a:xfrm>
        </p:spPr>
        <p:txBody>
          <a:bodyPr/>
          <a:lstStyle>
            <a:lvl1pPr marL="108000" indent="-108000">
              <a:spcBef>
                <a:spcPts val="1000"/>
              </a:spcBef>
              <a:defRPr sz="1100"/>
            </a:lvl1pPr>
            <a:lvl2pPr marL="216000" indent="-108000">
              <a:spcBef>
                <a:spcPts val="1000"/>
              </a:spcBef>
              <a:defRPr sz="1100"/>
            </a:lvl2pPr>
            <a:lvl3pPr marL="324000" indent="-108000">
              <a:spcBef>
                <a:spcPts val="1000"/>
              </a:spcBef>
              <a:defRPr sz="1100"/>
            </a:lvl3pPr>
            <a:lvl4pPr marL="432000" indent="-108000">
              <a:spcBef>
                <a:spcPts val="1000"/>
              </a:spcBef>
              <a:defRPr sz="1100"/>
            </a:lvl4pPr>
            <a:lvl5pPr marL="540000" indent="-108000">
              <a:spcBef>
                <a:spcPts val="1000"/>
              </a:spcBef>
              <a:defRPr sz="11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865071103"/>
      </p:ext>
    </p:extLst>
  </p:cSld>
  <p:clrMapOvr>
    <a:masterClrMapping/>
  </p:clrMapOvr>
  <p:extLst>
    <p:ext uri="{DCECCB84-F9BA-43D5-87BE-67443E8EF086}">
      <p15:sldGuideLst xmlns:p15="http://schemas.microsoft.com/office/powerpoint/2012/main">
        <p15:guide id="1" pos="2479">
          <p15:clr>
            <a:srgbClr val="A4A3A4"/>
          </p15:clr>
        </p15:guide>
        <p15:guide id="2" orient="horz" pos="1162">
          <p15:clr>
            <a:srgbClr val="A4A3A4"/>
          </p15:clr>
        </p15:guide>
        <p15:guide id="3" pos="2751">
          <p15:clr>
            <a:srgbClr val="A4A3A4"/>
          </p15:clr>
        </p15:guide>
        <p15:guide id="4" pos="6108" userDrawn="1">
          <p15:clr>
            <a:srgbClr val="A4A3A4"/>
          </p15:clr>
        </p15:guide>
        <p15:guide id="5" pos="6357" userDrawn="1">
          <p15:clr>
            <a:srgbClr val="A4A3A4"/>
          </p15:clr>
        </p15:guide>
        <p15:guide id="6" orient="horz" pos="3884" userDrawn="1">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mage divided 1">
    <p:spTree>
      <p:nvGrpSpPr>
        <p:cNvPr id="1" name=""/>
        <p:cNvGrpSpPr/>
        <p:nvPr/>
      </p:nvGrpSpPr>
      <p:grpSpPr>
        <a:xfrm>
          <a:off x="0" y="0"/>
          <a:ext cx="0" cy="0"/>
          <a:chOff x="0" y="0"/>
          <a:chExt cx="0" cy="0"/>
        </a:xfrm>
      </p:grpSpPr>
      <p:sp>
        <p:nvSpPr>
          <p:cNvPr id="16" name="Picture Placeholder 14">
            <a:extLst>
              <a:ext uri="{FF2B5EF4-FFF2-40B4-BE49-F238E27FC236}">
                <a16:creationId xmlns:a16="http://schemas.microsoft.com/office/drawing/2014/main" id="{9ACD5A78-3EF7-4AF2-9AFD-E45BC6A5D773}"/>
              </a:ext>
            </a:extLst>
          </p:cNvPr>
          <p:cNvSpPr>
            <a:spLocks noGrp="1"/>
          </p:cNvSpPr>
          <p:nvPr>
            <p:ph type="pic" sz="quarter" idx="18" hasCustomPrompt="1"/>
          </p:nvPr>
        </p:nvSpPr>
        <p:spPr>
          <a:xfrm>
            <a:off x="0" y="0"/>
            <a:ext cx="3935413" cy="6858000"/>
          </a:xfrm>
          <a:solidFill>
            <a:schemeClr val="bg1">
              <a:lumMod val="85000"/>
            </a:schemeClr>
          </a:solidFill>
        </p:spPr>
        <p:txBody>
          <a:bodyPr bIns="720000" anchor="ctr" anchorCtr="0"/>
          <a:lstStyle>
            <a:lvl1pPr algn="ctr">
              <a:buNone/>
              <a:defRPr/>
            </a:lvl1pPr>
          </a:lstStyle>
          <a:p>
            <a:r>
              <a:rPr lang="en-US" dirty="0"/>
              <a:t>Click icon to insert picture</a:t>
            </a:r>
            <a:endParaRPr lang="en-GB" dirty="0"/>
          </a:p>
        </p:txBody>
      </p:sp>
      <p:sp>
        <p:nvSpPr>
          <p:cNvPr id="2" name="Title 1">
            <a:extLst>
              <a:ext uri="{FF2B5EF4-FFF2-40B4-BE49-F238E27FC236}">
                <a16:creationId xmlns:a16="http://schemas.microsoft.com/office/drawing/2014/main" id="{0508F29D-79AA-4BE6-AFED-6EE2761A7E01}"/>
              </a:ext>
            </a:extLst>
          </p:cNvPr>
          <p:cNvSpPr>
            <a:spLocks noGrp="1"/>
          </p:cNvSpPr>
          <p:nvPr>
            <p:ph type="title" hasCustomPrompt="1"/>
          </p:nvPr>
        </p:nvSpPr>
        <p:spPr>
          <a:xfrm>
            <a:off x="4367213" y="728662"/>
            <a:ext cx="7381871" cy="828000"/>
          </a:xfrm>
        </p:spPr>
        <p:txBody>
          <a:bodyPr/>
          <a:lstStyle/>
          <a:p>
            <a:r>
              <a:rPr lang="en-US" dirty="0"/>
              <a:t>CLICK TO EDIT TITLE</a:t>
            </a:r>
            <a:endParaRPr lang="en-GB" dirty="0"/>
          </a:p>
        </p:txBody>
      </p:sp>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p>
            <a:endParaRPr lang="en-GB" dirty="0">
              <a:solidFill>
                <a:schemeClr val="tx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p>
            <a:endParaRPr lang="en-GB" dirty="0"/>
          </a:p>
        </p:txBody>
      </p:sp>
      <p:sp>
        <p:nvSpPr>
          <p:cNvPr id="8" name="Content Placeholder 6">
            <a:extLst>
              <a:ext uri="{FF2B5EF4-FFF2-40B4-BE49-F238E27FC236}">
                <a16:creationId xmlns:a16="http://schemas.microsoft.com/office/drawing/2014/main" id="{5A99E58D-4F62-49C7-9598-B81B2FFAE8B1}"/>
              </a:ext>
            </a:extLst>
          </p:cNvPr>
          <p:cNvSpPr>
            <a:spLocks noGrp="1"/>
          </p:cNvSpPr>
          <p:nvPr>
            <p:ph sz="quarter" idx="14" hasCustomPrompt="1"/>
          </p:nvPr>
        </p:nvSpPr>
        <p:spPr>
          <a:xfrm>
            <a:off x="4367213" y="1844676"/>
            <a:ext cx="5317200" cy="4321174"/>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cxnSp>
        <p:nvCxnSpPr>
          <p:cNvPr id="15" name="Straight Connector 14">
            <a:extLst>
              <a:ext uri="{FF2B5EF4-FFF2-40B4-BE49-F238E27FC236}">
                <a16:creationId xmlns:a16="http://schemas.microsoft.com/office/drawing/2014/main" id="{35FC4F2B-F7D9-43A1-A85B-93F08E75F41B}"/>
              </a:ext>
            </a:extLst>
          </p:cNvPr>
          <p:cNvCxnSpPr>
            <a:cxnSpLocks/>
          </p:cNvCxnSpPr>
          <p:nvPr userDrawn="1"/>
        </p:nvCxnSpPr>
        <p:spPr>
          <a:xfrm>
            <a:off x="9898854" y="1844676"/>
            <a:ext cx="0" cy="4321174"/>
          </a:xfrm>
          <a:prstGeom prst="line">
            <a:avLst/>
          </a:prstGeom>
          <a:ln w="6350" cap="flat" cmpd="sng" algn="ctr">
            <a:solidFill>
              <a:schemeClr val="accent3"/>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Content Placeholder 6">
            <a:extLst>
              <a:ext uri="{FF2B5EF4-FFF2-40B4-BE49-F238E27FC236}">
                <a16:creationId xmlns:a16="http://schemas.microsoft.com/office/drawing/2014/main" id="{61A9E154-053B-4DEB-ADFB-6F765E6C6DB6}"/>
              </a:ext>
            </a:extLst>
          </p:cNvPr>
          <p:cNvSpPr>
            <a:spLocks noGrp="1"/>
          </p:cNvSpPr>
          <p:nvPr>
            <p:ph sz="quarter" idx="19" hasCustomPrompt="1"/>
          </p:nvPr>
        </p:nvSpPr>
        <p:spPr>
          <a:xfrm>
            <a:off x="10091738" y="1844676"/>
            <a:ext cx="1657350" cy="4321174"/>
          </a:xfrm>
        </p:spPr>
        <p:txBody>
          <a:bodyPr/>
          <a:lstStyle>
            <a:lvl1pPr marL="108000" indent="-108000">
              <a:spcBef>
                <a:spcPts val="1000"/>
              </a:spcBef>
              <a:defRPr sz="1100"/>
            </a:lvl1pPr>
            <a:lvl2pPr marL="216000" indent="-108000">
              <a:spcBef>
                <a:spcPts val="1000"/>
              </a:spcBef>
              <a:defRPr sz="1100"/>
            </a:lvl2pPr>
            <a:lvl3pPr marL="324000" indent="-108000">
              <a:spcBef>
                <a:spcPts val="1000"/>
              </a:spcBef>
              <a:defRPr sz="1100"/>
            </a:lvl3pPr>
            <a:lvl4pPr marL="432000" indent="-108000">
              <a:spcBef>
                <a:spcPts val="1000"/>
              </a:spcBef>
              <a:defRPr sz="1100"/>
            </a:lvl4pPr>
            <a:lvl5pPr marL="540000" indent="-108000">
              <a:spcBef>
                <a:spcPts val="1000"/>
              </a:spcBef>
              <a:defRPr sz="11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179993753"/>
      </p:ext>
    </p:extLst>
  </p:cSld>
  <p:clrMapOvr>
    <a:masterClrMapping/>
  </p:clrMapOvr>
  <p:extLst>
    <p:ext uri="{DCECCB84-F9BA-43D5-87BE-67443E8EF086}">
      <p15:sldGuideLst xmlns:p15="http://schemas.microsoft.com/office/powerpoint/2012/main">
        <p15:guide id="1" pos="2479">
          <p15:clr>
            <a:srgbClr val="A4A3A4"/>
          </p15:clr>
        </p15:guide>
        <p15:guide id="2" orient="horz" pos="1162">
          <p15:clr>
            <a:srgbClr val="A4A3A4"/>
          </p15:clr>
        </p15:guide>
        <p15:guide id="3" pos="2751">
          <p15:clr>
            <a:srgbClr val="A4A3A4"/>
          </p15:clr>
        </p15:guide>
        <p15:guide id="4" pos="6108">
          <p15:clr>
            <a:srgbClr val="A4A3A4"/>
          </p15:clr>
        </p15:guide>
        <p15:guide id="5" pos="6357">
          <p15:clr>
            <a:srgbClr val="A4A3A4"/>
          </p15:clr>
        </p15:guide>
        <p15:guide id="6" orient="horz" pos="3884" userDrawn="1">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Image divided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8F29D-79AA-4BE6-AFED-6EE2761A7E01}"/>
              </a:ext>
            </a:extLst>
          </p:cNvPr>
          <p:cNvSpPr>
            <a:spLocks noGrp="1"/>
          </p:cNvSpPr>
          <p:nvPr>
            <p:ph type="title" hasCustomPrompt="1"/>
          </p:nvPr>
        </p:nvSpPr>
        <p:spPr>
          <a:xfrm>
            <a:off x="458092" y="728662"/>
            <a:ext cx="7381871" cy="828000"/>
          </a:xfrm>
        </p:spPr>
        <p:txBody>
          <a:bodyPr/>
          <a:lstStyle/>
          <a:p>
            <a:r>
              <a:rPr lang="en-US" dirty="0"/>
              <a:t>CLICK TO EDIT TITLE</a:t>
            </a:r>
            <a:endParaRPr lang="en-GB" dirty="0"/>
          </a:p>
        </p:txBody>
      </p:sp>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p>
            <a:endParaRPr lang="en-GB" dirty="0">
              <a:solidFill>
                <a:schemeClr val="tx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p>
            <a:endParaRPr lang="en-GB" dirty="0"/>
          </a:p>
        </p:txBody>
      </p:sp>
      <p:sp>
        <p:nvSpPr>
          <p:cNvPr id="8" name="Content Placeholder 6">
            <a:extLst>
              <a:ext uri="{FF2B5EF4-FFF2-40B4-BE49-F238E27FC236}">
                <a16:creationId xmlns:a16="http://schemas.microsoft.com/office/drawing/2014/main" id="{5A99E58D-4F62-49C7-9598-B81B2FFAE8B1}"/>
              </a:ext>
            </a:extLst>
          </p:cNvPr>
          <p:cNvSpPr>
            <a:spLocks noGrp="1"/>
          </p:cNvSpPr>
          <p:nvPr>
            <p:ph sz="quarter" idx="14" hasCustomPrompt="1"/>
          </p:nvPr>
        </p:nvSpPr>
        <p:spPr>
          <a:xfrm>
            <a:off x="458092" y="1844676"/>
            <a:ext cx="3457575" cy="4321174"/>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Content Placeholder 6">
            <a:extLst>
              <a:ext uri="{FF2B5EF4-FFF2-40B4-BE49-F238E27FC236}">
                <a16:creationId xmlns:a16="http://schemas.microsoft.com/office/drawing/2014/main" id="{2F6AB848-A6FB-4D23-9B6C-2353682CA870}"/>
              </a:ext>
            </a:extLst>
          </p:cNvPr>
          <p:cNvSpPr>
            <a:spLocks noGrp="1"/>
          </p:cNvSpPr>
          <p:nvPr>
            <p:ph sz="quarter" idx="15" hasCustomPrompt="1"/>
          </p:nvPr>
        </p:nvSpPr>
        <p:spPr>
          <a:xfrm>
            <a:off x="4367213" y="1844676"/>
            <a:ext cx="3472747" cy="4321174"/>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cxnSp>
        <p:nvCxnSpPr>
          <p:cNvPr id="11" name="Straight Connector 10">
            <a:extLst>
              <a:ext uri="{FF2B5EF4-FFF2-40B4-BE49-F238E27FC236}">
                <a16:creationId xmlns:a16="http://schemas.microsoft.com/office/drawing/2014/main" id="{C9FBB992-632D-4E5C-9D8E-DFFB93CCC305}"/>
              </a:ext>
            </a:extLst>
          </p:cNvPr>
          <p:cNvCxnSpPr>
            <a:cxnSpLocks/>
          </p:cNvCxnSpPr>
          <p:nvPr userDrawn="1"/>
        </p:nvCxnSpPr>
        <p:spPr>
          <a:xfrm>
            <a:off x="4139504" y="1844676"/>
            <a:ext cx="0" cy="4321174"/>
          </a:xfrm>
          <a:prstGeom prst="line">
            <a:avLst/>
          </a:prstGeom>
          <a:ln w="6350" cap="flat" cmpd="sng" algn="ctr">
            <a:solidFill>
              <a:schemeClr val="accent3"/>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Picture Placeholder 14">
            <a:extLst>
              <a:ext uri="{FF2B5EF4-FFF2-40B4-BE49-F238E27FC236}">
                <a16:creationId xmlns:a16="http://schemas.microsoft.com/office/drawing/2014/main" id="{A1485402-FC4F-4830-BDC1-33B6CB97CF28}"/>
              </a:ext>
            </a:extLst>
          </p:cNvPr>
          <p:cNvSpPr>
            <a:spLocks noGrp="1"/>
          </p:cNvSpPr>
          <p:nvPr>
            <p:ph type="pic" sz="quarter" idx="18" hasCustomPrompt="1"/>
          </p:nvPr>
        </p:nvSpPr>
        <p:spPr>
          <a:xfrm>
            <a:off x="8256588" y="0"/>
            <a:ext cx="3935412" cy="6858000"/>
          </a:xfrm>
          <a:solidFill>
            <a:schemeClr val="bg1">
              <a:lumMod val="85000"/>
            </a:schemeClr>
          </a:solidFill>
        </p:spPr>
        <p:txBody>
          <a:bodyPr bIns="720000" anchor="ctr" anchorCtr="0"/>
          <a:lstStyle>
            <a:lvl1pPr algn="ctr">
              <a:buNone/>
              <a:defRPr/>
            </a:lvl1pPr>
          </a:lstStyle>
          <a:p>
            <a:r>
              <a:rPr lang="en-US" dirty="0"/>
              <a:t>Click icon to insert picture</a:t>
            </a:r>
            <a:endParaRPr lang="en-GB" dirty="0"/>
          </a:p>
        </p:txBody>
      </p:sp>
      <p:sp>
        <p:nvSpPr>
          <p:cNvPr id="14" name="Text Placeholder 7">
            <a:extLst>
              <a:ext uri="{FF2B5EF4-FFF2-40B4-BE49-F238E27FC236}">
                <a16:creationId xmlns:a16="http://schemas.microsoft.com/office/drawing/2014/main" id="{D0C8B94A-D037-4F59-84D2-AA5B5AAF5419}"/>
              </a:ext>
            </a:extLst>
          </p:cNvPr>
          <p:cNvSpPr>
            <a:spLocks noGrp="1"/>
          </p:cNvSpPr>
          <p:nvPr>
            <p:ph type="body" sz="quarter" idx="17" hasCustomPrompt="1"/>
          </p:nvPr>
        </p:nvSpPr>
        <p:spPr>
          <a:xfrm>
            <a:off x="10921087" y="6406092"/>
            <a:ext cx="828000" cy="172800"/>
          </a:xfrm>
          <a:blipFill>
            <a:blip r:embed="rId2"/>
            <a:stretch>
              <a:fillRect/>
            </a:stretch>
          </a:blipFill>
        </p:spPr>
        <p:txBody>
          <a:bodyPr/>
          <a:lstStyle>
            <a:lvl1pPr>
              <a:buNone/>
              <a:defRPr sz="100">
                <a:solidFill>
                  <a:schemeClr val="tx1">
                    <a:alpha val="0"/>
                  </a:schemeClr>
                </a:solidFill>
              </a:defRPr>
            </a:lvl1pPr>
          </a:lstStyle>
          <a:p>
            <a:pPr lvl="0"/>
            <a:r>
              <a:rPr lang="en-US" dirty="0"/>
              <a:t> </a:t>
            </a:r>
            <a:endParaRPr lang="en-GB" dirty="0"/>
          </a:p>
        </p:txBody>
      </p:sp>
    </p:spTree>
    <p:extLst>
      <p:ext uri="{BB962C8B-B14F-4D97-AF65-F5344CB8AC3E}">
        <p14:creationId xmlns:p14="http://schemas.microsoft.com/office/powerpoint/2010/main" val="924613559"/>
      </p:ext>
    </p:extLst>
  </p:cSld>
  <p:clrMapOvr>
    <a:masterClrMapping/>
  </p:clrMapOvr>
  <p:extLst>
    <p:ext uri="{DCECCB84-F9BA-43D5-87BE-67443E8EF086}">
      <p15:sldGuideLst xmlns:p15="http://schemas.microsoft.com/office/powerpoint/2012/main">
        <p15:guide id="1" pos="2479">
          <p15:clr>
            <a:srgbClr val="A4A3A4"/>
          </p15:clr>
        </p15:guide>
        <p15:guide id="2" orient="horz" pos="1162">
          <p15:clr>
            <a:srgbClr val="A4A3A4"/>
          </p15:clr>
        </p15:guide>
        <p15:guide id="3" pos="2751">
          <p15:clr>
            <a:srgbClr val="A4A3A4"/>
          </p15:clr>
        </p15:guide>
        <p15:guide id="4" pos="4929">
          <p15:clr>
            <a:srgbClr val="A4A3A4"/>
          </p15:clr>
        </p15:guide>
        <p15:guide id="5" pos="5201">
          <p15:clr>
            <a:srgbClr val="A4A3A4"/>
          </p15:clr>
        </p15:guide>
        <p15:guide id="6" orient="horz" pos="3884" userDrawn="1">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olor divided with large image">
    <p:spTree>
      <p:nvGrpSpPr>
        <p:cNvPr id="1" name=""/>
        <p:cNvGrpSpPr/>
        <p:nvPr/>
      </p:nvGrpSpPr>
      <p:grpSpPr>
        <a:xfrm>
          <a:off x="0" y="0"/>
          <a:ext cx="0" cy="0"/>
          <a:chOff x="0" y="0"/>
          <a:chExt cx="0" cy="0"/>
        </a:xfrm>
      </p:grpSpPr>
      <p:sp>
        <p:nvSpPr>
          <p:cNvPr id="12" name="Picture Placeholder 14">
            <a:extLst>
              <a:ext uri="{FF2B5EF4-FFF2-40B4-BE49-F238E27FC236}">
                <a16:creationId xmlns:a16="http://schemas.microsoft.com/office/drawing/2014/main" id="{A1485402-FC4F-4830-BDC1-33B6CB97CF28}"/>
              </a:ext>
            </a:extLst>
          </p:cNvPr>
          <p:cNvSpPr>
            <a:spLocks noGrp="1"/>
          </p:cNvSpPr>
          <p:nvPr>
            <p:ph type="pic" sz="quarter" idx="18" hasCustomPrompt="1"/>
          </p:nvPr>
        </p:nvSpPr>
        <p:spPr>
          <a:xfrm>
            <a:off x="0" y="0"/>
            <a:ext cx="8256587" cy="6858000"/>
          </a:xfrm>
          <a:solidFill>
            <a:schemeClr val="bg1">
              <a:lumMod val="85000"/>
            </a:schemeClr>
          </a:solidFill>
        </p:spPr>
        <p:txBody>
          <a:bodyPr bIns="720000" anchor="ctr" anchorCtr="0"/>
          <a:lstStyle>
            <a:lvl1pPr algn="ctr">
              <a:buNone/>
              <a:defRPr/>
            </a:lvl1pPr>
          </a:lstStyle>
          <a:p>
            <a:r>
              <a:rPr lang="en-US" dirty="0"/>
              <a:t>Click icon to insert picture</a:t>
            </a:r>
            <a:endParaRPr lang="en-GB" dirty="0"/>
          </a:p>
        </p:txBody>
      </p:sp>
      <p:sp>
        <p:nvSpPr>
          <p:cNvPr id="13" name="Text Placeholder 11">
            <a:extLst>
              <a:ext uri="{FF2B5EF4-FFF2-40B4-BE49-F238E27FC236}">
                <a16:creationId xmlns:a16="http://schemas.microsoft.com/office/drawing/2014/main" id="{580D4EF1-35F2-4F76-ACC0-D63D02765D79}"/>
              </a:ext>
            </a:extLst>
          </p:cNvPr>
          <p:cNvSpPr>
            <a:spLocks noGrp="1"/>
          </p:cNvSpPr>
          <p:nvPr>
            <p:ph type="body" sz="quarter" idx="16" hasCustomPrompt="1"/>
          </p:nvPr>
        </p:nvSpPr>
        <p:spPr>
          <a:xfrm>
            <a:off x="8272463" y="0"/>
            <a:ext cx="3935413" cy="6858000"/>
          </a:xfrm>
          <a:solidFill>
            <a:schemeClr val="accent3"/>
          </a:solidFill>
        </p:spPr>
        <p:txBody>
          <a:bodyPr/>
          <a:lstStyle>
            <a:lvl1pPr>
              <a:buNone/>
              <a:defRPr sz="100">
                <a:solidFill>
                  <a:schemeClr val="accent3">
                    <a:alpha val="0"/>
                  </a:schemeClr>
                </a:solidFill>
              </a:defRPr>
            </a:lvl1pPr>
          </a:lstStyle>
          <a:p>
            <a:pPr lvl="0"/>
            <a:r>
              <a:rPr lang="en-US" dirty="0"/>
              <a:t> </a:t>
            </a:r>
            <a:endParaRPr lang="en-GB" dirty="0"/>
          </a:p>
        </p:txBody>
      </p:sp>
      <p:sp>
        <p:nvSpPr>
          <p:cNvPr id="2" name="Title 1">
            <a:extLst>
              <a:ext uri="{FF2B5EF4-FFF2-40B4-BE49-F238E27FC236}">
                <a16:creationId xmlns:a16="http://schemas.microsoft.com/office/drawing/2014/main" id="{0508F29D-79AA-4BE6-AFED-6EE2761A7E01}"/>
              </a:ext>
            </a:extLst>
          </p:cNvPr>
          <p:cNvSpPr>
            <a:spLocks noGrp="1"/>
          </p:cNvSpPr>
          <p:nvPr>
            <p:ph type="title" hasCustomPrompt="1"/>
          </p:nvPr>
        </p:nvSpPr>
        <p:spPr>
          <a:xfrm>
            <a:off x="8715377" y="728661"/>
            <a:ext cx="3033712" cy="1643063"/>
          </a:xfrm>
        </p:spPr>
        <p:txBody>
          <a:bodyPr/>
          <a:lstStyle/>
          <a:p>
            <a:r>
              <a:rPr lang="en-US" dirty="0"/>
              <a:t>CLICK TO EDIT TITLE</a:t>
            </a:r>
            <a:endParaRPr lang="en-GB" dirty="0"/>
          </a:p>
        </p:txBody>
      </p:sp>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p>
            <a:endParaRPr lang="en-GB" dirty="0">
              <a:solidFill>
                <a:schemeClr val="tx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p>
            <a:endParaRPr lang="en-GB" dirty="0"/>
          </a:p>
        </p:txBody>
      </p:sp>
      <p:sp>
        <p:nvSpPr>
          <p:cNvPr id="14" name="Text Placeholder 7">
            <a:extLst>
              <a:ext uri="{FF2B5EF4-FFF2-40B4-BE49-F238E27FC236}">
                <a16:creationId xmlns:a16="http://schemas.microsoft.com/office/drawing/2014/main" id="{D0C8B94A-D037-4F59-84D2-AA5B5AAF5419}"/>
              </a:ext>
            </a:extLst>
          </p:cNvPr>
          <p:cNvSpPr>
            <a:spLocks noGrp="1"/>
          </p:cNvSpPr>
          <p:nvPr>
            <p:ph type="body" sz="quarter" idx="17" hasCustomPrompt="1"/>
          </p:nvPr>
        </p:nvSpPr>
        <p:spPr>
          <a:xfrm>
            <a:off x="10921087" y="6406092"/>
            <a:ext cx="828000" cy="172800"/>
          </a:xfrm>
          <a:blipFill>
            <a:blip r:embed="rId2"/>
            <a:stretch>
              <a:fillRect/>
            </a:stretch>
          </a:blipFill>
        </p:spPr>
        <p:txBody>
          <a:bodyPr/>
          <a:lstStyle>
            <a:lvl1pPr>
              <a:buNone/>
              <a:defRPr sz="100">
                <a:solidFill>
                  <a:schemeClr val="tx1">
                    <a:alpha val="0"/>
                  </a:schemeClr>
                </a:solidFill>
              </a:defRPr>
            </a:lvl1pPr>
          </a:lstStyle>
          <a:p>
            <a:pPr lvl="0"/>
            <a:r>
              <a:rPr lang="en-US" dirty="0"/>
              <a:t> </a:t>
            </a:r>
            <a:endParaRPr lang="en-GB" dirty="0"/>
          </a:p>
        </p:txBody>
      </p:sp>
      <p:sp>
        <p:nvSpPr>
          <p:cNvPr id="16" name="Content Placeholder 6">
            <a:extLst>
              <a:ext uri="{FF2B5EF4-FFF2-40B4-BE49-F238E27FC236}">
                <a16:creationId xmlns:a16="http://schemas.microsoft.com/office/drawing/2014/main" id="{92AA60D6-7A97-455D-843B-42EEEB4BEDB3}"/>
              </a:ext>
            </a:extLst>
          </p:cNvPr>
          <p:cNvSpPr>
            <a:spLocks noGrp="1"/>
          </p:cNvSpPr>
          <p:nvPr>
            <p:ph sz="quarter" idx="19" hasCustomPrompt="1"/>
          </p:nvPr>
        </p:nvSpPr>
        <p:spPr>
          <a:xfrm>
            <a:off x="8715377" y="1844675"/>
            <a:ext cx="3033712" cy="432117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Text Placeholder 6">
            <a:extLst>
              <a:ext uri="{FF2B5EF4-FFF2-40B4-BE49-F238E27FC236}">
                <a16:creationId xmlns:a16="http://schemas.microsoft.com/office/drawing/2014/main" id="{5B82C0A4-E5D3-4B00-83E1-578CBDD7C496}"/>
              </a:ext>
            </a:extLst>
          </p:cNvPr>
          <p:cNvSpPr>
            <a:spLocks noGrp="1"/>
          </p:cNvSpPr>
          <p:nvPr>
            <p:ph type="body" sz="quarter" idx="20" hasCustomPrompt="1"/>
          </p:nvPr>
        </p:nvSpPr>
        <p:spPr>
          <a:xfrm>
            <a:off x="414338" y="4067194"/>
            <a:ext cx="4967287" cy="1985149"/>
          </a:xfrm>
        </p:spPr>
        <p:txBody>
          <a:bodyPr anchor="b" anchorCtr="0"/>
          <a:lstStyle>
            <a:lvl1pPr>
              <a:lnSpc>
                <a:spcPct val="90000"/>
              </a:lnSpc>
              <a:spcBef>
                <a:spcPts val="0"/>
              </a:spcBef>
              <a:buFontTx/>
              <a:buNone/>
              <a:defRPr sz="4600" b="1" cap="all" baseline="0">
                <a:solidFill>
                  <a:schemeClr val="bg1"/>
                </a:solidFill>
              </a:defRPr>
            </a:lvl1pPr>
            <a:lvl2pPr>
              <a:buFontTx/>
              <a:buNone/>
              <a:defRPr/>
            </a:lvl2pPr>
            <a:lvl3pPr>
              <a:buFontTx/>
              <a:buNone/>
              <a:defRPr/>
            </a:lvl3pPr>
            <a:lvl4pPr>
              <a:buFontTx/>
              <a:buNone/>
              <a:defRPr/>
            </a:lvl4pPr>
            <a:lvl5pPr>
              <a:buFontTx/>
              <a:buNone/>
              <a:defRPr/>
            </a:lvl5pPr>
          </a:lstStyle>
          <a:p>
            <a:pPr lvl="0"/>
            <a:r>
              <a:rPr lang="en-US" dirty="0"/>
              <a:t>edit text</a:t>
            </a:r>
          </a:p>
        </p:txBody>
      </p:sp>
    </p:spTree>
    <p:extLst>
      <p:ext uri="{BB962C8B-B14F-4D97-AF65-F5344CB8AC3E}">
        <p14:creationId xmlns:p14="http://schemas.microsoft.com/office/powerpoint/2010/main" val="4028217018"/>
      </p:ext>
    </p:extLst>
  </p:cSld>
  <p:clrMapOvr>
    <a:masterClrMapping/>
  </p:clrMapOvr>
  <p:extLst>
    <p:ext uri="{DCECCB84-F9BA-43D5-87BE-67443E8EF086}">
      <p15:sldGuideLst xmlns:p15="http://schemas.microsoft.com/office/powerpoint/2012/main">
        <p15:guide id="1" pos="2479">
          <p15:clr>
            <a:srgbClr val="A4A3A4"/>
          </p15:clr>
        </p15:guide>
        <p15:guide id="2" orient="horz" pos="1162">
          <p15:clr>
            <a:srgbClr val="A4A3A4"/>
          </p15:clr>
        </p15:guide>
        <p15:guide id="3" pos="2751">
          <p15:clr>
            <a:srgbClr val="A4A3A4"/>
          </p15:clr>
        </p15:guide>
        <p15:guide id="4" pos="4929">
          <p15:clr>
            <a:srgbClr val="A4A3A4"/>
          </p15:clr>
        </p15:guide>
        <p15:guide id="5" pos="5201">
          <p15:clr>
            <a:srgbClr val="A4A3A4"/>
          </p15:clr>
        </p15:guide>
        <p15:guide id="6" orient="horz" pos="3861" userDrawn="1">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Key message 1">
    <p:spTree>
      <p:nvGrpSpPr>
        <p:cNvPr id="1" name=""/>
        <p:cNvGrpSpPr/>
        <p:nvPr/>
      </p:nvGrpSpPr>
      <p:grpSpPr>
        <a:xfrm>
          <a:off x="0" y="0"/>
          <a:ext cx="0" cy="0"/>
          <a:chOff x="0" y="0"/>
          <a:chExt cx="0" cy="0"/>
        </a:xfrm>
      </p:grpSpPr>
      <p:sp>
        <p:nvSpPr>
          <p:cNvPr id="17" name="Text Placeholder 11">
            <a:extLst>
              <a:ext uri="{FF2B5EF4-FFF2-40B4-BE49-F238E27FC236}">
                <a16:creationId xmlns:a16="http://schemas.microsoft.com/office/drawing/2014/main" id="{C547E1B9-AF7F-41BD-8CB0-F29EBF9691D5}"/>
              </a:ext>
            </a:extLst>
          </p:cNvPr>
          <p:cNvSpPr>
            <a:spLocks noGrp="1"/>
          </p:cNvSpPr>
          <p:nvPr>
            <p:ph type="body" sz="quarter" idx="16" hasCustomPrompt="1"/>
          </p:nvPr>
        </p:nvSpPr>
        <p:spPr>
          <a:xfrm>
            <a:off x="0" y="0"/>
            <a:ext cx="3935413" cy="6858000"/>
          </a:xfrm>
          <a:solidFill>
            <a:schemeClr val="accent3"/>
          </a:solidFill>
        </p:spPr>
        <p:txBody>
          <a:bodyPr/>
          <a:lstStyle>
            <a:lvl1pPr>
              <a:buNone/>
              <a:defRPr sz="100">
                <a:solidFill>
                  <a:schemeClr val="accent3">
                    <a:alpha val="0"/>
                  </a:schemeClr>
                </a:solidFill>
              </a:defRPr>
            </a:lvl1pPr>
          </a:lstStyle>
          <a:p>
            <a:pPr lvl="0"/>
            <a:r>
              <a:rPr lang="en-US" dirty="0"/>
              <a:t> </a:t>
            </a:r>
            <a:endParaRPr lang="en-GB" dirty="0"/>
          </a:p>
        </p:txBody>
      </p:sp>
      <p:sp>
        <p:nvSpPr>
          <p:cNvPr id="2" name="Title 1">
            <a:extLst>
              <a:ext uri="{FF2B5EF4-FFF2-40B4-BE49-F238E27FC236}">
                <a16:creationId xmlns:a16="http://schemas.microsoft.com/office/drawing/2014/main" id="{0508F29D-79AA-4BE6-AFED-6EE2761A7E01}"/>
              </a:ext>
            </a:extLst>
          </p:cNvPr>
          <p:cNvSpPr>
            <a:spLocks noGrp="1"/>
          </p:cNvSpPr>
          <p:nvPr>
            <p:ph type="title" hasCustomPrompt="1"/>
          </p:nvPr>
        </p:nvSpPr>
        <p:spPr>
          <a:xfrm>
            <a:off x="4367213" y="728662"/>
            <a:ext cx="5329237" cy="2484000"/>
          </a:xfrm>
        </p:spPr>
        <p:txBody>
          <a:bodyPr/>
          <a:lstStyle>
            <a:lvl1pPr>
              <a:lnSpc>
                <a:spcPct val="90000"/>
              </a:lnSpc>
              <a:defRPr sz="4600"/>
            </a:lvl1pPr>
          </a:lstStyle>
          <a:p>
            <a:r>
              <a:rPr lang="en-US" dirty="0"/>
              <a:t>CLICK TO </a:t>
            </a:r>
            <a:br>
              <a:rPr lang="en-US" dirty="0"/>
            </a:br>
            <a:r>
              <a:rPr lang="en-US" dirty="0"/>
              <a:t>EDIT TITLE</a:t>
            </a:r>
            <a:endParaRPr lang="en-GB" dirty="0"/>
          </a:p>
        </p:txBody>
      </p:sp>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p>
            <a:endParaRPr lang="en-GB" dirty="0">
              <a:solidFill>
                <a:schemeClr val="tx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p>
            <a:endParaRPr lang="en-GB" dirty="0"/>
          </a:p>
        </p:txBody>
      </p:sp>
      <p:sp>
        <p:nvSpPr>
          <p:cNvPr id="8" name="Content Placeholder 6">
            <a:extLst>
              <a:ext uri="{FF2B5EF4-FFF2-40B4-BE49-F238E27FC236}">
                <a16:creationId xmlns:a16="http://schemas.microsoft.com/office/drawing/2014/main" id="{5A99E58D-4F62-49C7-9598-B81B2FFAE8B1}"/>
              </a:ext>
            </a:extLst>
          </p:cNvPr>
          <p:cNvSpPr>
            <a:spLocks noGrp="1"/>
          </p:cNvSpPr>
          <p:nvPr>
            <p:ph sz="quarter" idx="14" hasCustomPrompt="1"/>
          </p:nvPr>
        </p:nvSpPr>
        <p:spPr>
          <a:xfrm>
            <a:off x="4367213" y="3697940"/>
            <a:ext cx="5317200" cy="2467909"/>
          </a:xfrm>
        </p:spPr>
        <p:txBody>
          <a:bodyPr anchor="t" anchorCtr="0"/>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Content Placeholder 6">
            <a:extLst>
              <a:ext uri="{FF2B5EF4-FFF2-40B4-BE49-F238E27FC236}">
                <a16:creationId xmlns:a16="http://schemas.microsoft.com/office/drawing/2014/main" id="{2F6AB848-A6FB-4D23-9B6C-2353682CA870}"/>
              </a:ext>
            </a:extLst>
          </p:cNvPr>
          <p:cNvSpPr>
            <a:spLocks noGrp="1"/>
          </p:cNvSpPr>
          <p:nvPr>
            <p:ph sz="quarter" idx="15" hasCustomPrompt="1"/>
          </p:nvPr>
        </p:nvSpPr>
        <p:spPr>
          <a:xfrm>
            <a:off x="10091738" y="792524"/>
            <a:ext cx="1657350" cy="5373326"/>
          </a:xfrm>
        </p:spPr>
        <p:txBody>
          <a:bodyPr/>
          <a:lstStyle>
            <a:lvl1pPr marL="108000" indent="-108000">
              <a:spcBef>
                <a:spcPts val="1000"/>
              </a:spcBef>
              <a:defRPr sz="1100"/>
            </a:lvl1pPr>
            <a:lvl2pPr marL="216000" indent="-108000">
              <a:spcBef>
                <a:spcPts val="1000"/>
              </a:spcBef>
              <a:defRPr sz="1100"/>
            </a:lvl2pPr>
            <a:lvl3pPr marL="324000" indent="-108000">
              <a:spcBef>
                <a:spcPts val="1000"/>
              </a:spcBef>
              <a:defRPr sz="1100"/>
            </a:lvl3pPr>
            <a:lvl4pPr marL="432000" indent="-108000">
              <a:spcBef>
                <a:spcPts val="1000"/>
              </a:spcBef>
              <a:defRPr sz="1100"/>
            </a:lvl4pPr>
            <a:lvl5pPr marL="540000" indent="-108000">
              <a:spcBef>
                <a:spcPts val="1000"/>
              </a:spcBef>
              <a:defRPr sz="11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cxnSp>
        <p:nvCxnSpPr>
          <p:cNvPr id="15" name="Straight Connector 14">
            <a:extLst>
              <a:ext uri="{FF2B5EF4-FFF2-40B4-BE49-F238E27FC236}">
                <a16:creationId xmlns:a16="http://schemas.microsoft.com/office/drawing/2014/main" id="{35FC4F2B-F7D9-43A1-A85B-93F08E75F41B}"/>
              </a:ext>
            </a:extLst>
          </p:cNvPr>
          <p:cNvCxnSpPr>
            <a:cxnSpLocks/>
          </p:cNvCxnSpPr>
          <p:nvPr userDrawn="1"/>
        </p:nvCxnSpPr>
        <p:spPr>
          <a:xfrm>
            <a:off x="9898854" y="800100"/>
            <a:ext cx="0" cy="5365750"/>
          </a:xfrm>
          <a:prstGeom prst="line">
            <a:avLst/>
          </a:prstGeom>
          <a:ln w="6350" cap="flat" cmpd="sng" algn="ctr">
            <a:solidFill>
              <a:schemeClr val="accent3"/>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Picture Placeholder 14">
            <a:extLst>
              <a:ext uri="{FF2B5EF4-FFF2-40B4-BE49-F238E27FC236}">
                <a16:creationId xmlns:a16="http://schemas.microsoft.com/office/drawing/2014/main" id="{9ACD5A78-3EF7-4AF2-9AFD-E45BC6A5D773}"/>
              </a:ext>
            </a:extLst>
          </p:cNvPr>
          <p:cNvSpPr>
            <a:spLocks noGrp="1"/>
          </p:cNvSpPr>
          <p:nvPr>
            <p:ph type="pic" sz="quarter" idx="18" hasCustomPrompt="1"/>
          </p:nvPr>
        </p:nvSpPr>
        <p:spPr>
          <a:xfrm>
            <a:off x="442912" y="792524"/>
            <a:ext cx="3492501" cy="5004000"/>
          </a:xfrm>
          <a:solidFill>
            <a:schemeClr val="bg1">
              <a:lumMod val="85000"/>
            </a:schemeClr>
          </a:solidFill>
        </p:spPr>
        <p:txBody>
          <a:bodyPr bIns="720000" anchor="ctr" anchorCtr="0"/>
          <a:lstStyle>
            <a:lvl1pPr algn="ctr">
              <a:buNone/>
              <a:defRPr/>
            </a:lvl1pPr>
          </a:lstStyle>
          <a:p>
            <a:r>
              <a:rPr lang="en-US" dirty="0"/>
              <a:t>Click icon to insert picture</a:t>
            </a:r>
            <a:endParaRPr lang="en-GB" dirty="0"/>
          </a:p>
        </p:txBody>
      </p:sp>
    </p:spTree>
    <p:extLst>
      <p:ext uri="{BB962C8B-B14F-4D97-AF65-F5344CB8AC3E}">
        <p14:creationId xmlns:p14="http://schemas.microsoft.com/office/powerpoint/2010/main" val="2832125708"/>
      </p:ext>
    </p:extLst>
  </p:cSld>
  <p:clrMapOvr>
    <a:masterClrMapping/>
  </p:clrMapOvr>
  <p:extLst>
    <p:ext uri="{DCECCB84-F9BA-43D5-87BE-67443E8EF086}">
      <p15:sldGuideLst xmlns:p15="http://schemas.microsoft.com/office/powerpoint/2012/main">
        <p15:guide id="1" pos="2479">
          <p15:clr>
            <a:srgbClr val="A4A3A4"/>
          </p15:clr>
        </p15:guide>
        <p15:guide id="3" pos="2751">
          <p15:clr>
            <a:srgbClr val="A4A3A4"/>
          </p15:clr>
        </p15:guide>
        <p15:guide id="4" pos="6108">
          <p15:clr>
            <a:srgbClr val="A4A3A4"/>
          </p15:clr>
        </p15:guide>
        <p15:guide id="5" pos="6357">
          <p15:clr>
            <a:srgbClr val="A4A3A4"/>
          </p15:clr>
        </p15:guide>
        <p15:guide id="6" orient="horz" pos="504" userDrawn="1">
          <p15:clr>
            <a:srgbClr val="A4A3A4"/>
          </p15:clr>
        </p15:guide>
        <p15:guide id="7" orient="horz" pos="3884" userDrawn="1">
          <p15:clr>
            <a:srgbClr val="A4A3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Key message 2">
    <p:spTree>
      <p:nvGrpSpPr>
        <p:cNvPr id="1" name=""/>
        <p:cNvGrpSpPr/>
        <p:nvPr/>
      </p:nvGrpSpPr>
      <p:grpSpPr>
        <a:xfrm>
          <a:off x="0" y="0"/>
          <a:ext cx="0" cy="0"/>
          <a:chOff x="0" y="0"/>
          <a:chExt cx="0" cy="0"/>
        </a:xfrm>
      </p:grpSpPr>
      <p:sp>
        <p:nvSpPr>
          <p:cNvPr id="17" name="Text Placeholder 11">
            <a:extLst>
              <a:ext uri="{FF2B5EF4-FFF2-40B4-BE49-F238E27FC236}">
                <a16:creationId xmlns:a16="http://schemas.microsoft.com/office/drawing/2014/main" id="{C547E1B9-AF7F-41BD-8CB0-F29EBF9691D5}"/>
              </a:ext>
            </a:extLst>
          </p:cNvPr>
          <p:cNvSpPr>
            <a:spLocks noGrp="1"/>
          </p:cNvSpPr>
          <p:nvPr>
            <p:ph type="body" sz="quarter" idx="16" hasCustomPrompt="1"/>
          </p:nvPr>
        </p:nvSpPr>
        <p:spPr>
          <a:xfrm>
            <a:off x="4367213" y="0"/>
            <a:ext cx="7824787" cy="6858000"/>
          </a:xfrm>
          <a:solidFill>
            <a:schemeClr val="accent3"/>
          </a:solidFill>
        </p:spPr>
        <p:txBody>
          <a:bodyPr/>
          <a:lstStyle>
            <a:lvl1pPr>
              <a:buNone/>
              <a:defRPr sz="100">
                <a:solidFill>
                  <a:schemeClr val="accent3">
                    <a:alpha val="0"/>
                  </a:schemeClr>
                </a:solidFill>
              </a:defRPr>
            </a:lvl1pPr>
          </a:lstStyle>
          <a:p>
            <a:pPr lvl="0"/>
            <a:r>
              <a:rPr lang="en-US" dirty="0"/>
              <a:t> </a:t>
            </a:r>
            <a:endParaRPr lang="en-GB" dirty="0"/>
          </a:p>
        </p:txBody>
      </p:sp>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p>
            <a:endParaRPr lang="en-GB" dirty="0">
              <a:solidFill>
                <a:schemeClr val="tx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p>
            <a:endParaRPr lang="en-GB" dirty="0"/>
          </a:p>
        </p:txBody>
      </p:sp>
      <p:sp>
        <p:nvSpPr>
          <p:cNvPr id="16" name="Picture Placeholder 14">
            <a:extLst>
              <a:ext uri="{FF2B5EF4-FFF2-40B4-BE49-F238E27FC236}">
                <a16:creationId xmlns:a16="http://schemas.microsoft.com/office/drawing/2014/main" id="{9ACD5A78-3EF7-4AF2-9AFD-E45BC6A5D773}"/>
              </a:ext>
            </a:extLst>
          </p:cNvPr>
          <p:cNvSpPr>
            <a:spLocks noGrp="1"/>
          </p:cNvSpPr>
          <p:nvPr>
            <p:ph type="pic" sz="quarter" idx="18" hasCustomPrompt="1"/>
          </p:nvPr>
        </p:nvSpPr>
        <p:spPr>
          <a:xfrm>
            <a:off x="6890743" y="792524"/>
            <a:ext cx="5301257" cy="5004000"/>
          </a:xfrm>
          <a:solidFill>
            <a:schemeClr val="bg1">
              <a:lumMod val="85000"/>
            </a:schemeClr>
          </a:solidFill>
        </p:spPr>
        <p:txBody>
          <a:bodyPr bIns="720000" anchor="ctr" anchorCtr="0"/>
          <a:lstStyle>
            <a:lvl1pPr algn="ctr">
              <a:buNone/>
              <a:defRPr/>
            </a:lvl1pPr>
          </a:lstStyle>
          <a:p>
            <a:r>
              <a:rPr lang="en-US" dirty="0"/>
              <a:t>Click icon to insert picture</a:t>
            </a:r>
            <a:endParaRPr lang="en-GB" dirty="0"/>
          </a:p>
        </p:txBody>
      </p:sp>
      <p:sp>
        <p:nvSpPr>
          <p:cNvPr id="13" name="Text Placeholder 7">
            <a:extLst>
              <a:ext uri="{FF2B5EF4-FFF2-40B4-BE49-F238E27FC236}">
                <a16:creationId xmlns:a16="http://schemas.microsoft.com/office/drawing/2014/main" id="{63920232-1D7C-4CA2-A588-1804C88D94AC}"/>
              </a:ext>
            </a:extLst>
          </p:cNvPr>
          <p:cNvSpPr>
            <a:spLocks noGrp="1"/>
          </p:cNvSpPr>
          <p:nvPr>
            <p:ph type="body" sz="quarter" idx="17" hasCustomPrompt="1"/>
          </p:nvPr>
        </p:nvSpPr>
        <p:spPr>
          <a:xfrm>
            <a:off x="10921087" y="6406092"/>
            <a:ext cx="828000" cy="172800"/>
          </a:xfrm>
          <a:blipFill>
            <a:blip r:embed="rId2"/>
            <a:stretch>
              <a:fillRect/>
            </a:stretch>
          </a:blipFill>
        </p:spPr>
        <p:txBody>
          <a:bodyPr/>
          <a:lstStyle>
            <a:lvl1pPr>
              <a:buNone/>
              <a:defRPr sz="100">
                <a:solidFill>
                  <a:schemeClr val="tx1">
                    <a:alpha val="0"/>
                  </a:schemeClr>
                </a:solidFill>
              </a:defRPr>
            </a:lvl1pPr>
          </a:lstStyle>
          <a:p>
            <a:pPr lvl="0"/>
            <a:r>
              <a:rPr lang="en-US" dirty="0"/>
              <a:t> </a:t>
            </a:r>
            <a:endParaRPr lang="en-GB" dirty="0"/>
          </a:p>
        </p:txBody>
      </p:sp>
      <p:sp>
        <p:nvSpPr>
          <p:cNvPr id="2" name="Title 1">
            <a:extLst>
              <a:ext uri="{FF2B5EF4-FFF2-40B4-BE49-F238E27FC236}">
                <a16:creationId xmlns:a16="http://schemas.microsoft.com/office/drawing/2014/main" id="{0508F29D-79AA-4BE6-AFED-6EE2761A7E01}"/>
              </a:ext>
            </a:extLst>
          </p:cNvPr>
          <p:cNvSpPr>
            <a:spLocks noGrp="1"/>
          </p:cNvSpPr>
          <p:nvPr>
            <p:ph type="title" hasCustomPrompt="1"/>
          </p:nvPr>
        </p:nvSpPr>
        <p:spPr>
          <a:xfrm>
            <a:off x="421200" y="728662"/>
            <a:ext cx="3492500" cy="2484000"/>
          </a:xfrm>
        </p:spPr>
        <p:txBody>
          <a:bodyPr/>
          <a:lstStyle>
            <a:lvl1pPr>
              <a:lnSpc>
                <a:spcPct val="90000"/>
              </a:lnSpc>
              <a:defRPr sz="4600"/>
            </a:lvl1pPr>
          </a:lstStyle>
          <a:p>
            <a:r>
              <a:rPr lang="en-US" dirty="0"/>
              <a:t>CLICK TO </a:t>
            </a:r>
            <a:br>
              <a:rPr lang="en-US" dirty="0"/>
            </a:br>
            <a:r>
              <a:rPr lang="en-US" dirty="0"/>
              <a:t>EDIT TITLE</a:t>
            </a:r>
            <a:endParaRPr lang="en-GB" dirty="0"/>
          </a:p>
        </p:txBody>
      </p:sp>
      <p:sp>
        <p:nvSpPr>
          <p:cNvPr id="8" name="Content Placeholder 6">
            <a:extLst>
              <a:ext uri="{FF2B5EF4-FFF2-40B4-BE49-F238E27FC236}">
                <a16:creationId xmlns:a16="http://schemas.microsoft.com/office/drawing/2014/main" id="{5A99E58D-4F62-49C7-9598-B81B2FFAE8B1}"/>
              </a:ext>
            </a:extLst>
          </p:cNvPr>
          <p:cNvSpPr>
            <a:spLocks noGrp="1"/>
          </p:cNvSpPr>
          <p:nvPr>
            <p:ph sz="quarter" idx="14" hasCustomPrompt="1"/>
          </p:nvPr>
        </p:nvSpPr>
        <p:spPr>
          <a:xfrm>
            <a:off x="442913" y="3697940"/>
            <a:ext cx="3492500" cy="2467909"/>
          </a:xfrm>
        </p:spPr>
        <p:txBody>
          <a:bodyPr anchor="t" anchorCtr="0"/>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Content Placeholder 6">
            <a:extLst>
              <a:ext uri="{FF2B5EF4-FFF2-40B4-BE49-F238E27FC236}">
                <a16:creationId xmlns:a16="http://schemas.microsoft.com/office/drawing/2014/main" id="{9C9ED279-56B7-497A-982E-315754D49C18}"/>
              </a:ext>
            </a:extLst>
          </p:cNvPr>
          <p:cNvSpPr>
            <a:spLocks noGrp="1"/>
          </p:cNvSpPr>
          <p:nvPr>
            <p:ph sz="quarter" idx="15" hasCustomPrompt="1"/>
          </p:nvPr>
        </p:nvSpPr>
        <p:spPr>
          <a:xfrm>
            <a:off x="4801593" y="792524"/>
            <a:ext cx="1657350" cy="5373326"/>
          </a:xfrm>
        </p:spPr>
        <p:txBody>
          <a:bodyPr/>
          <a:lstStyle>
            <a:lvl1pPr marL="108000" indent="-108000">
              <a:spcBef>
                <a:spcPts val="1000"/>
              </a:spcBef>
              <a:defRPr sz="1100"/>
            </a:lvl1pPr>
            <a:lvl2pPr marL="216000" indent="-108000">
              <a:spcBef>
                <a:spcPts val="1000"/>
              </a:spcBef>
              <a:defRPr sz="1100"/>
            </a:lvl2pPr>
            <a:lvl3pPr marL="324000" indent="-108000">
              <a:spcBef>
                <a:spcPts val="1000"/>
              </a:spcBef>
              <a:defRPr sz="1100"/>
            </a:lvl3pPr>
            <a:lvl4pPr marL="432000" indent="-108000">
              <a:spcBef>
                <a:spcPts val="1000"/>
              </a:spcBef>
              <a:defRPr sz="1100"/>
            </a:lvl4pPr>
            <a:lvl5pPr marL="540000" indent="-108000">
              <a:spcBef>
                <a:spcPts val="1000"/>
              </a:spcBef>
              <a:defRPr sz="11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253665919"/>
      </p:ext>
    </p:extLst>
  </p:cSld>
  <p:clrMapOvr>
    <a:masterClrMapping/>
  </p:clrMapOvr>
  <p:extLst>
    <p:ext uri="{DCECCB84-F9BA-43D5-87BE-67443E8EF086}">
      <p15:sldGuideLst xmlns:p15="http://schemas.microsoft.com/office/powerpoint/2012/main">
        <p15:guide id="1" pos="2479">
          <p15:clr>
            <a:srgbClr val="A4A3A4"/>
          </p15:clr>
        </p15:guide>
        <p15:guide id="3" pos="2751">
          <p15:clr>
            <a:srgbClr val="A4A3A4"/>
          </p15:clr>
        </p15:guide>
        <p15:guide id="6" orient="horz" pos="504" userDrawn="1">
          <p15:clr>
            <a:srgbClr val="A4A3A4"/>
          </p15:clr>
        </p15:guide>
        <p15:guide id="7" pos="3024" userDrawn="1">
          <p15:clr>
            <a:srgbClr val="A4A3A4"/>
          </p15:clr>
        </p15:guide>
        <p15:guide id="8" pos="4067" userDrawn="1">
          <p15:clr>
            <a:srgbClr val="A4A3A4"/>
          </p15:clr>
        </p15:guide>
        <p15:guide id="9" pos="4339" userDrawn="1">
          <p15:clr>
            <a:srgbClr val="A4A3A4"/>
          </p15:clr>
        </p15:guide>
        <p15:guide id="10" orient="horz" pos="3884" userDrawn="1">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Key message 3">
    <p:spTree>
      <p:nvGrpSpPr>
        <p:cNvPr id="1" name=""/>
        <p:cNvGrpSpPr/>
        <p:nvPr/>
      </p:nvGrpSpPr>
      <p:grpSpPr>
        <a:xfrm>
          <a:off x="0" y="0"/>
          <a:ext cx="0" cy="0"/>
          <a:chOff x="0" y="0"/>
          <a:chExt cx="0" cy="0"/>
        </a:xfrm>
      </p:grpSpPr>
      <p:sp>
        <p:nvSpPr>
          <p:cNvPr id="17" name="Text Placeholder 11">
            <a:extLst>
              <a:ext uri="{FF2B5EF4-FFF2-40B4-BE49-F238E27FC236}">
                <a16:creationId xmlns:a16="http://schemas.microsoft.com/office/drawing/2014/main" id="{C547E1B9-AF7F-41BD-8CB0-F29EBF9691D5}"/>
              </a:ext>
            </a:extLst>
          </p:cNvPr>
          <p:cNvSpPr>
            <a:spLocks noGrp="1"/>
          </p:cNvSpPr>
          <p:nvPr>
            <p:ph type="body" sz="quarter" idx="16" hasCustomPrompt="1"/>
          </p:nvPr>
        </p:nvSpPr>
        <p:spPr>
          <a:xfrm>
            <a:off x="4367213" y="0"/>
            <a:ext cx="7824787" cy="6858000"/>
          </a:xfrm>
          <a:solidFill>
            <a:schemeClr val="accent3"/>
          </a:solidFill>
        </p:spPr>
        <p:txBody>
          <a:bodyPr/>
          <a:lstStyle>
            <a:lvl1pPr>
              <a:buNone/>
              <a:defRPr sz="100">
                <a:solidFill>
                  <a:schemeClr val="accent3">
                    <a:alpha val="0"/>
                  </a:schemeClr>
                </a:solidFill>
              </a:defRPr>
            </a:lvl1pPr>
          </a:lstStyle>
          <a:p>
            <a:pPr lvl="0"/>
            <a:r>
              <a:rPr lang="en-US" dirty="0"/>
              <a:t> </a:t>
            </a:r>
            <a:endParaRPr lang="en-GB" dirty="0"/>
          </a:p>
        </p:txBody>
      </p:sp>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p>
            <a:endParaRPr lang="en-GB" dirty="0">
              <a:solidFill>
                <a:schemeClr val="tx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p>
            <a:endParaRPr lang="en-GB" dirty="0"/>
          </a:p>
        </p:txBody>
      </p:sp>
      <p:sp>
        <p:nvSpPr>
          <p:cNvPr id="13" name="Text Placeholder 7">
            <a:extLst>
              <a:ext uri="{FF2B5EF4-FFF2-40B4-BE49-F238E27FC236}">
                <a16:creationId xmlns:a16="http://schemas.microsoft.com/office/drawing/2014/main" id="{63920232-1D7C-4CA2-A588-1804C88D94AC}"/>
              </a:ext>
            </a:extLst>
          </p:cNvPr>
          <p:cNvSpPr>
            <a:spLocks noGrp="1"/>
          </p:cNvSpPr>
          <p:nvPr>
            <p:ph type="body" sz="quarter" idx="17" hasCustomPrompt="1"/>
          </p:nvPr>
        </p:nvSpPr>
        <p:spPr>
          <a:xfrm>
            <a:off x="10921087" y="6406092"/>
            <a:ext cx="828000" cy="172800"/>
          </a:xfrm>
          <a:blipFill>
            <a:blip r:embed="rId2"/>
            <a:stretch>
              <a:fillRect/>
            </a:stretch>
          </a:blipFill>
        </p:spPr>
        <p:txBody>
          <a:bodyPr/>
          <a:lstStyle>
            <a:lvl1pPr>
              <a:buNone/>
              <a:defRPr sz="100">
                <a:solidFill>
                  <a:schemeClr val="tx1">
                    <a:alpha val="0"/>
                  </a:schemeClr>
                </a:solidFill>
              </a:defRPr>
            </a:lvl1pPr>
          </a:lstStyle>
          <a:p>
            <a:pPr lvl="0"/>
            <a:r>
              <a:rPr lang="en-US" dirty="0"/>
              <a:t> </a:t>
            </a:r>
            <a:endParaRPr lang="en-GB" dirty="0"/>
          </a:p>
        </p:txBody>
      </p:sp>
      <p:sp>
        <p:nvSpPr>
          <p:cNvPr id="2" name="Title 1">
            <a:extLst>
              <a:ext uri="{FF2B5EF4-FFF2-40B4-BE49-F238E27FC236}">
                <a16:creationId xmlns:a16="http://schemas.microsoft.com/office/drawing/2014/main" id="{0508F29D-79AA-4BE6-AFED-6EE2761A7E01}"/>
              </a:ext>
            </a:extLst>
          </p:cNvPr>
          <p:cNvSpPr>
            <a:spLocks noGrp="1"/>
          </p:cNvSpPr>
          <p:nvPr>
            <p:ph type="title" hasCustomPrompt="1"/>
          </p:nvPr>
        </p:nvSpPr>
        <p:spPr>
          <a:xfrm>
            <a:off x="421200" y="728662"/>
            <a:ext cx="3492500" cy="2484000"/>
          </a:xfrm>
        </p:spPr>
        <p:txBody>
          <a:bodyPr/>
          <a:lstStyle>
            <a:lvl1pPr>
              <a:lnSpc>
                <a:spcPct val="90000"/>
              </a:lnSpc>
              <a:defRPr sz="4600"/>
            </a:lvl1pPr>
          </a:lstStyle>
          <a:p>
            <a:r>
              <a:rPr lang="en-US" dirty="0"/>
              <a:t>CLICK TO </a:t>
            </a:r>
            <a:br>
              <a:rPr lang="en-US" dirty="0"/>
            </a:br>
            <a:r>
              <a:rPr lang="en-US" dirty="0"/>
              <a:t>EDIT TITLE</a:t>
            </a:r>
            <a:endParaRPr lang="en-GB" dirty="0"/>
          </a:p>
        </p:txBody>
      </p:sp>
      <p:sp>
        <p:nvSpPr>
          <p:cNvPr id="8" name="Content Placeholder 6">
            <a:extLst>
              <a:ext uri="{FF2B5EF4-FFF2-40B4-BE49-F238E27FC236}">
                <a16:creationId xmlns:a16="http://schemas.microsoft.com/office/drawing/2014/main" id="{5A99E58D-4F62-49C7-9598-B81B2FFAE8B1}"/>
              </a:ext>
            </a:extLst>
          </p:cNvPr>
          <p:cNvSpPr>
            <a:spLocks noGrp="1"/>
          </p:cNvSpPr>
          <p:nvPr>
            <p:ph sz="quarter" idx="14" hasCustomPrompt="1"/>
          </p:nvPr>
        </p:nvSpPr>
        <p:spPr>
          <a:xfrm>
            <a:off x="442913" y="3697940"/>
            <a:ext cx="3492500" cy="2467909"/>
          </a:xfrm>
        </p:spPr>
        <p:txBody>
          <a:bodyPr anchor="t" anchorCtr="0"/>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Content Placeholder 6">
            <a:extLst>
              <a:ext uri="{FF2B5EF4-FFF2-40B4-BE49-F238E27FC236}">
                <a16:creationId xmlns:a16="http://schemas.microsoft.com/office/drawing/2014/main" id="{4445071C-9CF9-4159-9B4D-7EA96B1491E6}"/>
              </a:ext>
            </a:extLst>
          </p:cNvPr>
          <p:cNvSpPr>
            <a:spLocks noGrp="1"/>
          </p:cNvSpPr>
          <p:nvPr>
            <p:ph sz="quarter" idx="19" hasCustomPrompt="1"/>
          </p:nvPr>
        </p:nvSpPr>
        <p:spPr>
          <a:xfrm>
            <a:off x="4800303" y="800101"/>
            <a:ext cx="6948786" cy="536575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102528428"/>
      </p:ext>
    </p:extLst>
  </p:cSld>
  <p:clrMapOvr>
    <a:masterClrMapping/>
  </p:clrMapOvr>
  <p:extLst>
    <p:ext uri="{DCECCB84-F9BA-43D5-87BE-67443E8EF086}">
      <p15:sldGuideLst xmlns:p15="http://schemas.microsoft.com/office/powerpoint/2012/main">
        <p15:guide id="1" pos="2479">
          <p15:clr>
            <a:srgbClr val="A4A3A4"/>
          </p15:clr>
        </p15:guide>
        <p15:guide id="3" pos="2751">
          <p15:clr>
            <a:srgbClr val="A4A3A4"/>
          </p15:clr>
        </p15:guide>
        <p15:guide id="6" orient="horz" pos="504">
          <p15:clr>
            <a:srgbClr val="A4A3A4"/>
          </p15:clr>
        </p15:guide>
        <p15:guide id="7" pos="3024">
          <p15:clr>
            <a:srgbClr val="A4A3A4"/>
          </p15:clr>
        </p15:guide>
        <p15:guide id="10" orient="horz" pos="3884" userDrawn="1">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Key message with large image">
    <p:spTree>
      <p:nvGrpSpPr>
        <p:cNvPr id="1" name=""/>
        <p:cNvGrpSpPr/>
        <p:nvPr/>
      </p:nvGrpSpPr>
      <p:grpSpPr>
        <a:xfrm>
          <a:off x="0" y="0"/>
          <a:ext cx="0" cy="0"/>
          <a:chOff x="0" y="0"/>
          <a:chExt cx="0" cy="0"/>
        </a:xfrm>
      </p:grpSpPr>
      <p:sp>
        <p:nvSpPr>
          <p:cNvPr id="12" name="Picture Placeholder 14">
            <a:extLst>
              <a:ext uri="{FF2B5EF4-FFF2-40B4-BE49-F238E27FC236}">
                <a16:creationId xmlns:a16="http://schemas.microsoft.com/office/drawing/2014/main" id="{46D0A167-8D26-46EC-923A-9589CC347B53}"/>
              </a:ext>
            </a:extLst>
          </p:cNvPr>
          <p:cNvSpPr>
            <a:spLocks noGrp="1"/>
          </p:cNvSpPr>
          <p:nvPr>
            <p:ph type="pic" sz="quarter" idx="18" hasCustomPrompt="1"/>
          </p:nvPr>
        </p:nvSpPr>
        <p:spPr>
          <a:xfrm>
            <a:off x="4367213" y="0"/>
            <a:ext cx="7824787" cy="6858000"/>
          </a:xfrm>
          <a:solidFill>
            <a:schemeClr val="bg1">
              <a:lumMod val="85000"/>
            </a:schemeClr>
          </a:solidFill>
        </p:spPr>
        <p:txBody>
          <a:bodyPr bIns="720000" anchor="ctr" anchorCtr="0"/>
          <a:lstStyle>
            <a:lvl1pPr algn="ctr">
              <a:buNone/>
              <a:defRPr/>
            </a:lvl1pPr>
          </a:lstStyle>
          <a:p>
            <a:r>
              <a:rPr lang="en-US" dirty="0"/>
              <a:t>Click icon to insert picture</a:t>
            </a:r>
            <a:endParaRPr lang="en-GB" dirty="0"/>
          </a:p>
        </p:txBody>
      </p:sp>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p>
            <a:endParaRPr lang="en-GB" dirty="0">
              <a:solidFill>
                <a:schemeClr val="tx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p>
            <a:endParaRPr lang="en-GB" dirty="0"/>
          </a:p>
        </p:txBody>
      </p:sp>
      <p:sp>
        <p:nvSpPr>
          <p:cNvPr id="13" name="Text Placeholder 7">
            <a:extLst>
              <a:ext uri="{FF2B5EF4-FFF2-40B4-BE49-F238E27FC236}">
                <a16:creationId xmlns:a16="http://schemas.microsoft.com/office/drawing/2014/main" id="{63920232-1D7C-4CA2-A588-1804C88D94AC}"/>
              </a:ext>
            </a:extLst>
          </p:cNvPr>
          <p:cNvSpPr>
            <a:spLocks noGrp="1"/>
          </p:cNvSpPr>
          <p:nvPr>
            <p:ph type="body" sz="quarter" idx="17" hasCustomPrompt="1"/>
          </p:nvPr>
        </p:nvSpPr>
        <p:spPr>
          <a:xfrm>
            <a:off x="10921087" y="6406092"/>
            <a:ext cx="828000" cy="172800"/>
          </a:xfrm>
          <a:blipFill>
            <a:blip r:embed="rId2"/>
            <a:stretch>
              <a:fillRect/>
            </a:stretch>
          </a:blipFill>
        </p:spPr>
        <p:txBody>
          <a:bodyPr/>
          <a:lstStyle>
            <a:lvl1pPr>
              <a:buNone/>
              <a:defRPr sz="100">
                <a:solidFill>
                  <a:schemeClr val="tx1">
                    <a:alpha val="0"/>
                  </a:schemeClr>
                </a:solidFill>
              </a:defRPr>
            </a:lvl1pPr>
          </a:lstStyle>
          <a:p>
            <a:pPr lvl="0"/>
            <a:r>
              <a:rPr lang="en-US" dirty="0"/>
              <a:t> </a:t>
            </a:r>
            <a:endParaRPr lang="en-GB" dirty="0"/>
          </a:p>
        </p:txBody>
      </p:sp>
      <p:sp>
        <p:nvSpPr>
          <p:cNvPr id="2" name="Title 1">
            <a:extLst>
              <a:ext uri="{FF2B5EF4-FFF2-40B4-BE49-F238E27FC236}">
                <a16:creationId xmlns:a16="http://schemas.microsoft.com/office/drawing/2014/main" id="{0508F29D-79AA-4BE6-AFED-6EE2761A7E01}"/>
              </a:ext>
            </a:extLst>
          </p:cNvPr>
          <p:cNvSpPr>
            <a:spLocks noGrp="1"/>
          </p:cNvSpPr>
          <p:nvPr>
            <p:ph type="title" hasCustomPrompt="1"/>
          </p:nvPr>
        </p:nvSpPr>
        <p:spPr>
          <a:xfrm>
            <a:off x="421200" y="728662"/>
            <a:ext cx="3492500" cy="2484000"/>
          </a:xfrm>
        </p:spPr>
        <p:txBody>
          <a:bodyPr/>
          <a:lstStyle>
            <a:lvl1pPr>
              <a:lnSpc>
                <a:spcPct val="90000"/>
              </a:lnSpc>
              <a:defRPr sz="4600"/>
            </a:lvl1pPr>
          </a:lstStyle>
          <a:p>
            <a:r>
              <a:rPr lang="en-US" dirty="0"/>
              <a:t>CLICK TO </a:t>
            </a:r>
            <a:br>
              <a:rPr lang="en-US" dirty="0"/>
            </a:br>
            <a:r>
              <a:rPr lang="en-US" dirty="0"/>
              <a:t>EDIT TITLE</a:t>
            </a:r>
            <a:endParaRPr lang="en-GB" dirty="0"/>
          </a:p>
        </p:txBody>
      </p:sp>
      <p:sp>
        <p:nvSpPr>
          <p:cNvPr id="8" name="Content Placeholder 6">
            <a:extLst>
              <a:ext uri="{FF2B5EF4-FFF2-40B4-BE49-F238E27FC236}">
                <a16:creationId xmlns:a16="http://schemas.microsoft.com/office/drawing/2014/main" id="{5A99E58D-4F62-49C7-9598-B81B2FFAE8B1}"/>
              </a:ext>
            </a:extLst>
          </p:cNvPr>
          <p:cNvSpPr>
            <a:spLocks noGrp="1"/>
          </p:cNvSpPr>
          <p:nvPr>
            <p:ph sz="quarter" idx="14" hasCustomPrompt="1"/>
          </p:nvPr>
        </p:nvSpPr>
        <p:spPr>
          <a:xfrm>
            <a:off x="442913" y="3697940"/>
            <a:ext cx="3492500" cy="2467909"/>
          </a:xfrm>
        </p:spPr>
        <p:txBody>
          <a:bodyPr anchor="t" anchorCtr="0"/>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59070821"/>
      </p:ext>
    </p:extLst>
  </p:cSld>
  <p:clrMapOvr>
    <a:masterClrMapping/>
  </p:clrMapOvr>
  <p:extLst>
    <p:ext uri="{DCECCB84-F9BA-43D5-87BE-67443E8EF086}">
      <p15:sldGuideLst xmlns:p15="http://schemas.microsoft.com/office/powerpoint/2012/main">
        <p15:guide id="1" pos="2479">
          <p15:clr>
            <a:srgbClr val="A4A3A4"/>
          </p15:clr>
        </p15:guide>
        <p15:guide id="3" pos="2751">
          <p15:clr>
            <a:srgbClr val="A4A3A4"/>
          </p15:clr>
        </p15:guide>
        <p15:guide id="6" orient="horz" pos="504">
          <p15:clr>
            <a:srgbClr val="A4A3A4"/>
          </p15:clr>
        </p15:guide>
        <p15:guide id="7" pos="3024">
          <p15:clr>
            <a:srgbClr val="A4A3A4"/>
          </p15:clr>
        </p15:guide>
        <p15:guide id="10" orient="horz" pos="3884" userDrawn="1">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Fullscreen image and white logo">
    <p:spTree>
      <p:nvGrpSpPr>
        <p:cNvPr id="1" name=""/>
        <p:cNvGrpSpPr/>
        <p:nvPr/>
      </p:nvGrpSpPr>
      <p:grpSpPr>
        <a:xfrm>
          <a:off x="0" y="0"/>
          <a:ext cx="0" cy="0"/>
          <a:chOff x="0" y="0"/>
          <a:chExt cx="0" cy="0"/>
        </a:xfrm>
      </p:grpSpPr>
      <p:sp>
        <p:nvSpPr>
          <p:cNvPr id="12" name="Picture Placeholder 14">
            <a:extLst>
              <a:ext uri="{FF2B5EF4-FFF2-40B4-BE49-F238E27FC236}">
                <a16:creationId xmlns:a16="http://schemas.microsoft.com/office/drawing/2014/main" id="{A1485402-FC4F-4830-BDC1-33B6CB97CF28}"/>
              </a:ext>
            </a:extLst>
          </p:cNvPr>
          <p:cNvSpPr>
            <a:spLocks noGrp="1"/>
          </p:cNvSpPr>
          <p:nvPr>
            <p:ph type="pic" sz="quarter" idx="18" hasCustomPrompt="1"/>
          </p:nvPr>
        </p:nvSpPr>
        <p:spPr>
          <a:xfrm>
            <a:off x="0" y="0"/>
            <a:ext cx="12192000" cy="6858000"/>
          </a:xfrm>
          <a:solidFill>
            <a:schemeClr val="bg1">
              <a:lumMod val="85000"/>
            </a:schemeClr>
          </a:solidFill>
        </p:spPr>
        <p:txBody>
          <a:bodyPr bIns="720000" anchor="ctr" anchorCtr="0"/>
          <a:lstStyle>
            <a:lvl1pPr algn="ctr">
              <a:buNone/>
              <a:defRPr/>
            </a:lvl1pPr>
          </a:lstStyle>
          <a:p>
            <a:r>
              <a:rPr lang="en-US" dirty="0"/>
              <a:t>Click icon to insert picture</a:t>
            </a:r>
            <a:endParaRPr lang="en-GB" dirty="0"/>
          </a:p>
        </p:txBody>
      </p:sp>
      <p:sp>
        <p:nvSpPr>
          <p:cNvPr id="2" name="Title 1">
            <a:extLst>
              <a:ext uri="{FF2B5EF4-FFF2-40B4-BE49-F238E27FC236}">
                <a16:creationId xmlns:a16="http://schemas.microsoft.com/office/drawing/2014/main" id="{0508F29D-79AA-4BE6-AFED-6EE2761A7E01}"/>
              </a:ext>
            </a:extLst>
          </p:cNvPr>
          <p:cNvSpPr>
            <a:spLocks noGrp="1"/>
          </p:cNvSpPr>
          <p:nvPr>
            <p:ph type="title" hasCustomPrompt="1"/>
          </p:nvPr>
        </p:nvSpPr>
        <p:spPr>
          <a:xfrm>
            <a:off x="458093" y="728662"/>
            <a:ext cx="3909120" cy="1116013"/>
          </a:xfrm>
        </p:spPr>
        <p:txBody>
          <a:bodyPr/>
          <a:lstStyle>
            <a:lvl1pPr>
              <a:defRPr>
                <a:solidFill>
                  <a:schemeClr val="bg1"/>
                </a:solidFill>
              </a:defRPr>
            </a:lvl1pPr>
          </a:lstStyle>
          <a:p>
            <a:r>
              <a:rPr lang="en-US" dirty="0"/>
              <a:t>CLICK TO EDIT TITLE</a:t>
            </a:r>
            <a:endParaRPr lang="en-GB" dirty="0"/>
          </a:p>
        </p:txBody>
      </p:sp>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lvl1pPr>
              <a:defRPr>
                <a:solidFill>
                  <a:schemeClr val="bg1"/>
                </a:solidFill>
              </a:defRPr>
            </a:lvl1p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lvl1pPr>
              <a:defRPr>
                <a:solidFill>
                  <a:schemeClr val="bg1"/>
                </a:solidFill>
              </a:defRPr>
            </a:lvl1pPr>
          </a:lstStyle>
          <a:p>
            <a:endParaRPr lang="en-GB" dirty="0">
              <a:solidFill>
                <a:schemeClr val="bg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lvl1pPr>
              <a:defRPr>
                <a:solidFill>
                  <a:schemeClr val="bg1"/>
                </a:solidFill>
              </a:defRPr>
            </a:lvl1pPr>
          </a:lstStyle>
          <a:p>
            <a:endParaRPr lang="en-GB" dirty="0"/>
          </a:p>
        </p:txBody>
      </p:sp>
      <p:sp>
        <p:nvSpPr>
          <p:cNvPr id="14" name="Text Placeholder 7">
            <a:extLst>
              <a:ext uri="{FF2B5EF4-FFF2-40B4-BE49-F238E27FC236}">
                <a16:creationId xmlns:a16="http://schemas.microsoft.com/office/drawing/2014/main" id="{D0C8B94A-D037-4F59-84D2-AA5B5AAF5419}"/>
              </a:ext>
            </a:extLst>
          </p:cNvPr>
          <p:cNvSpPr>
            <a:spLocks noGrp="1"/>
          </p:cNvSpPr>
          <p:nvPr>
            <p:ph type="body" sz="quarter" idx="17" hasCustomPrompt="1"/>
          </p:nvPr>
        </p:nvSpPr>
        <p:spPr>
          <a:xfrm>
            <a:off x="10921087" y="6406092"/>
            <a:ext cx="828000" cy="172800"/>
          </a:xfrm>
          <a:blipFill>
            <a:blip r:embed="rId2"/>
            <a:stretch>
              <a:fillRect/>
            </a:stretch>
          </a:blipFill>
        </p:spPr>
        <p:txBody>
          <a:bodyPr/>
          <a:lstStyle>
            <a:lvl1pPr>
              <a:buNone/>
              <a:defRPr sz="100">
                <a:solidFill>
                  <a:schemeClr val="tx1">
                    <a:alpha val="0"/>
                  </a:schemeClr>
                </a:solidFill>
              </a:defRPr>
            </a:lvl1pPr>
          </a:lstStyle>
          <a:p>
            <a:pPr lvl="0"/>
            <a:r>
              <a:rPr lang="en-US" dirty="0"/>
              <a:t> </a:t>
            </a:r>
            <a:endParaRPr lang="en-GB" dirty="0"/>
          </a:p>
        </p:txBody>
      </p:sp>
    </p:spTree>
    <p:extLst>
      <p:ext uri="{BB962C8B-B14F-4D97-AF65-F5344CB8AC3E}">
        <p14:creationId xmlns:p14="http://schemas.microsoft.com/office/powerpoint/2010/main" val="2990291138"/>
      </p:ext>
    </p:extLst>
  </p:cSld>
  <p:clrMapOvr>
    <a:masterClrMapping/>
  </p:clrMapOvr>
  <p:extLst>
    <p:ext uri="{DCECCB84-F9BA-43D5-87BE-67443E8EF086}">
      <p15:sldGuideLst xmlns:p15="http://schemas.microsoft.com/office/powerpoint/2012/main">
        <p15:guide id="6" orient="horz" pos="3884" userDrawn="1">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Frontpage with image 1">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AE5C7EF4-2F30-4EC4-8895-3C16C69864DB}"/>
              </a:ext>
            </a:extLst>
          </p:cNvPr>
          <p:cNvSpPr>
            <a:spLocks noGrp="1"/>
          </p:cNvSpPr>
          <p:nvPr>
            <p:ph type="pic" sz="quarter" idx="11" hasCustomPrompt="1"/>
          </p:nvPr>
        </p:nvSpPr>
        <p:spPr>
          <a:xfrm>
            <a:off x="0" y="0"/>
            <a:ext cx="12192000" cy="6858000"/>
          </a:xfrm>
          <a:solidFill>
            <a:schemeClr val="bg1">
              <a:lumMod val="85000"/>
            </a:schemeClr>
          </a:solidFill>
        </p:spPr>
        <p:txBody>
          <a:bodyPr tIns="72000"/>
          <a:lstStyle>
            <a:lvl1pPr algn="ctr">
              <a:buFontTx/>
              <a:buNone/>
              <a:defRPr/>
            </a:lvl1pPr>
          </a:lstStyle>
          <a:p>
            <a:r>
              <a:rPr lang="en-US" dirty="0"/>
              <a:t>Click icon to insert picture</a:t>
            </a:r>
            <a:endParaRPr lang="en-GB" dirty="0"/>
          </a:p>
        </p:txBody>
      </p:sp>
      <p:sp>
        <p:nvSpPr>
          <p:cNvPr id="2" name="Title 1">
            <a:extLst>
              <a:ext uri="{FF2B5EF4-FFF2-40B4-BE49-F238E27FC236}">
                <a16:creationId xmlns:a16="http://schemas.microsoft.com/office/drawing/2014/main" id="{A964C68D-29CB-420B-BE94-1423490A2F83}"/>
              </a:ext>
            </a:extLst>
          </p:cNvPr>
          <p:cNvSpPr>
            <a:spLocks noGrp="1"/>
          </p:cNvSpPr>
          <p:nvPr>
            <p:ph type="title" hasCustomPrompt="1"/>
          </p:nvPr>
        </p:nvSpPr>
        <p:spPr>
          <a:xfrm>
            <a:off x="414000" y="728663"/>
            <a:ext cx="4860000" cy="2297728"/>
          </a:xfrm>
        </p:spPr>
        <p:txBody>
          <a:bodyPr tIns="54000"/>
          <a:lstStyle>
            <a:lvl1pPr>
              <a:lnSpc>
                <a:spcPct val="90000"/>
              </a:lnSpc>
              <a:defRPr sz="4200">
                <a:solidFill>
                  <a:schemeClr val="bg1"/>
                </a:solidFill>
              </a:defRPr>
            </a:lvl1pPr>
          </a:lstStyle>
          <a:p>
            <a:r>
              <a:rPr lang="en-US" dirty="0"/>
              <a:t>CLICK TO EDIT TITLE</a:t>
            </a:r>
            <a:endParaRPr lang="en-GB" dirty="0"/>
          </a:p>
        </p:txBody>
      </p:sp>
      <p:sp>
        <p:nvSpPr>
          <p:cNvPr id="8" name="Text Placeholder 7">
            <a:extLst>
              <a:ext uri="{FF2B5EF4-FFF2-40B4-BE49-F238E27FC236}">
                <a16:creationId xmlns:a16="http://schemas.microsoft.com/office/drawing/2014/main" id="{13D7D4D4-645D-42F4-AC52-21F1006BCA00}"/>
              </a:ext>
            </a:extLst>
          </p:cNvPr>
          <p:cNvSpPr>
            <a:spLocks noGrp="1"/>
          </p:cNvSpPr>
          <p:nvPr>
            <p:ph type="body" sz="quarter" idx="10" hasCustomPrompt="1"/>
          </p:nvPr>
        </p:nvSpPr>
        <p:spPr>
          <a:xfrm>
            <a:off x="442913" y="360000"/>
            <a:ext cx="4862512" cy="150812"/>
          </a:xfrm>
        </p:spPr>
        <p:txBody>
          <a:bodyPr lIns="0"/>
          <a:lstStyle>
            <a:lvl1pPr>
              <a:buFontTx/>
              <a:buNone/>
              <a:defRPr sz="1100">
                <a:solidFill>
                  <a:schemeClr val="bg1"/>
                </a:solidFill>
              </a:defRPr>
            </a:lvl1pPr>
            <a:lvl2pPr>
              <a:buFontTx/>
              <a:buNone/>
              <a:defRPr sz="1100"/>
            </a:lvl2pPr>
            <a:lvl3pPr>
              <a:buFontTx/>
              <a:buNone/>
              <a:defRPr sz="1100"/>
            </a:lvl3pPr>
            <a:lvl4pPr>
              <a:buFontTx/>
              <a:buNone/>
              <a:defRPr sz="1100"/>
            </a:lvl4pPr>
            <a:lvl5pPr>
              <a:buFontTx/>
              <a:buNone/>
              <a:defRPr sz="1100"/>
            </a:lvl5pPr>
          </a:lstStyle>
          <a:p>
            <a:pPr lvl="0"/>
            <a:r>
              <a:rPr lang="en-US" dirty="0"/>
              <a:t>Author and place</a:t>
            </a:r>
          </a:p>
        </p:txBody>
      </p:sp>
      <p:sp>
        <p:nvSpPr>
          <p:cNvPr id="16" name="Text Placeholder 15">
            <a:extLst>
              <a:ext uri="{FF2B5EF4-FFF2-40B4-BE49-F238E27FC236}">
                <a16:creationId xmlns:a16="http://schemas.microsoft.com/office/drawing/2014/main" id="{64CF6CDD-742E-42C6-976F-218677A24B80}"/>
              </a:ext>
            </a:extLst>
          </p:cNvPr>
          <p:cNvSpPr>
            <a:spLocks noGrp="1"/>
          </p:cNvSpPr>
          <p:nvPr>
            <p:ph type="body" sz="quarter" idx="12" hasCustomPrompt="1"/>
          </p:nvPr>
        </p:nvSpPr>
        <p:spPr>
          <a:xfrm>
            <a:off x="442913" y="4085886"/>
            <a:ext cx="11329200" cy="2354400"/>
          </a:xfrm>
          <a:blipFill>
            <a:blip r:embed="rId2"/>
            <a:stretch>
              <a:fillRect/>
            </a:stretch>
          </a:blipFill>
        </p:spPr>
        <p:txBody>
          <a:bodyPr/>
          <a:lstStyle>
            <a:lvl1pPr>
              <a:buNone/>
              <a:defRPr sz="100">
                <a:solidFill>
                  <a:schemeClr val="tx1">
                    <a:alpha val="0"/>
                  </a:schemeClr>
                </a:solidFill>
              </a:defRPr>
            </a:lvl1pPr>
          </a:lstStyle>
          <a:p>
            <a:pPr lvl="0"/>
            <a:r>
              <a:rPr lang="en-US" dirty="0"/>
              <a:t> </a:t>
            </a:r>
            <a:endParaRPr lang="en-GB" dirty="0"/>
          </a:p>
        </p:txBody>
      </p:sp>
    </p:spTree>
    <p:extLst>
      <p:ext uri="{BB962C8B-B14F-4D97-AF65-F5344CB8AC3E}">
        <p14:creationId xmlns:p14="http://schemas.microsoft.com/office/powerpoint/2010/main" val="2223710700"/>
      </p:ext>
    </p:extLst>
  </p:cSld>
  <p:clrMapOvr>
    <a:masterClrMapping/>
  </p:clrMapOvr>
  <p:extLst>
    <p:ext uri="{DCECCB84-F9BA-43D5-87BE-67443E8EF086}">
      <p15:sldGuideLst xmlns:p15="http://schemas.microsoft.com/office/powerpoint/2012/main">
        <p15:guide id="1" orient="horz" pos="4065" userDrawn="1">
          <p15:clr>
            <a:srgbClr val="A4A3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Fullscreen image and black logo">
    <p:spTree>
      <p:nvGrpSpPr>
        <p:cNvPr id="1" name=""/>
        <p:cNvGrpSpPr/>
        <p:nvPr/>
      </p:nvGrpSpPr>
      <p:grpSpPr>
        <a:xfrm>
          <a:off x="0" y="0"/>
          <a:ext cx="0" cy="0"/>
          <a:chOff x="0" y="0"/>
          <a:chExt cx="0" cy="0"/>
        </a:xfrm>
      </p:grpSpPr>
      <p:sp>
        <p:nvSpPr>
          <p:cNvPr id="12" name="Picture Placeholder 14">
            <a:extLst>
              <a:ext uri="{FF2B5EF4-FFF2-40B4-BE49-F238E27FC236}">
                <a16:creationId xmlns:a16="http://schemas.microsoft.com/office/drawing/2014/main" id="{A1485402-FC4F-4830-BDC1-33B6CB97CF28}"/>
              </a:ext>
            </a:extLst>
          </p:cNvPr>
          <p:cNvSpPr>
            <a:spLocks noGrp="1"/>
          </p:cNvSpPr>
          <p:nvPr>
            <p:ph type="pic" sz="quarter" idx="18" hasCustomPrompt="1"/>
          </p:nvPr>
        </p:nvSpPr>
        <p:spPr>
          <a:xfrm>
            <a:off x="0" y="0"/>
            <a:ext cx="12192000" cy="6858000"/>
          </a:xfrm>
          <a:solidFill>
            <a:schemeClr val="bg1">
              <a:lumMod val="85000"/>
            </a:schemeClr>
          </a:solidFill>
        </p:spPr>
        <p:txBody>
          <a:bodyPr bIns="720000" anchor="ctr" anchorCtr="0"/>
          <a:lstStyle>
            <a:lvl1pPr algn="ctr">
              <a:buNone/>
              <a:defRPr/>
            </a:lvl1pPr>
          </a:lstStyle>
          <a:p>
            <a:r>
              <a:rPr lang="en-US" dirty="0"/>
              <a:t>Click icon to insert picture</a:t>
            </a:r>
            <a:endParaRPr lang="en-GB" dirty="0"/>
          </a:p>
        </p:txBody>
      </p:sp>
      <p:sp>
        <p:nvSpPr>
          <p:cNvPr id="2" name="Title 1">
            <a:extLst>
              <a:ext uri="{FF2B5EF4-FFF2-40B4-BE49-F238E27FC236}">
                <a16:creationId xmlns:a16="http://schemas.microsoft.com/office/drawing/2014/main" id="{0508F29D-79AA-4BE6-AFED-6EE2761A7E01}"/>
              </a:ext>
            </a:extLst>
          </p:cNvPr>
          <p:cNvSpPr>
            <a:spLocks noGrp="1"/>
          </p:cNvSpPr>
          <p:nvPr>
            <p:ph type="title" hasCustomPrompt="1"/>
          </p:nvPr>
        </p:nvSpPr>
        <p:spPr>
          <a:xfrm>
            <a:off x="458093" y="728661"/>
            <a:ext cx="3909120" cy="1116013"/>
          </a:xfrm>
        </p:spPr>
        <p:txBody>
          <a:bodyPr/>
          <a:lstStyle/>
          <a:p>
            <a:r>
              <a:rPr lang="en-US" dirty="0"/>
              <a:t>CLICK TO EDIT TITLE</a:t>
            </a:r>
            <a:endParaRPr lang="en-GB" dirty="0"/>
          </a:p>
        </p:txBody>
      </p:sp>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p>
            <a:endParaRPr lang="en-GB" dirty="0">
              <a:solidFill>
                <a:schemeClr val="tx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p>
            <a:endParaRPr lang="en-GB" dirty="0"/>
          </a:p>
        </p:txBody>
      </p:sp>
      <p:sp>
        <p:nvSpPr>
          <p:cNvPr id="14" name="Text Placeholder 7">
            <a:extLst>
              <a:ext uri="{FF2B5EF4-FFF2-40B4-BE49-F238E27FC236}">
                <a16:creationId xmlns:a16="http://schemas.microsoft.com/office/drawing/2014/main" id="{D0C8B94A-D037-4F59-84D2-AA5B5AAF5419}"/>
              </a:ext>
            </a:extLst>
          </p:cNvPr>
          <p:cNvSpPr>
            <a:spLocks noGrp="1"/>
          </p:cNvSpPr>
          <p:nvPr>
            <p:ph type="body" sz="quarter" idx="17" hasCustomPrompt="1"/>
          </p:nvPr>
        </p:nvSpPr>
        <p:spPr>
          <a:xfrm>
            <a:off x="10921087" y="6406092"/>
            <a:ext cx="828000" cy="172800"/>
          </a:xfrm>
          <a:blipFill>
            <a:blip r:embed="rId2"/>
            <a:stretch>
              <a:fillRect/>
            </a:stretch>
          </a:blipFill>
        </p:spPr>
        <p:txBody>
          <a:bodyPr/>
          <a:lstStyle>
            <a:lvl1pPr>
              <a:buNone/>
              <a:defRPr sz="100">
                <a:solidFill>
                  <a:schemeClr val="tx1">
                    <a:alpha val="0"/>
                  </a:schemeClr>
                </a:solidFill>
              </a:defRPr>
            </a:lvl1pPr>
          </a:lstStyle>
          <a:p>
            <a:pPr lvl="0"/>
            <a:r>
              <a:rPr lang="en-US" dirty="0"/>
              <a:t> </a:t>
            </a:r>
            <a:endParaRPr lang="en-GB" dirty="0"/>
          </a:p>
        </p:txBody>
      </p:sp>
    </p:spTree>
    <p:extLst>
      <p:ext uri="{BB962C8B-B14F-4D97-AF65-F5344CB8AC3E}">
        <p14:creationId xmlns:p14="http://schemas.microsoft.com/office/powerpoint/2010/main" val="4291989539"/>
      </p:ext>
    </p:extLst>
  </p:cSld>
  <p:clrMapOvr>
    <a:masterClrMapping/>
  </p:clrMapOvr>
  <p:extLst>
    <p:ext uri="{DCECCB84-F9BA-43D5-87BE-67443E8EF086}">
      <p15:sldGuideLst xmlns:p15="http://schemas.microsoft.com/office/powerpoint/2012/main">
        <p15:guide id="6" orient="horz" pos="3884" userDrawn="1">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Break slide gre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8F29D-79AA-4BE6-AFED-6EE2761A7E01}"/>
              </a:ext>
            </a:extLst>
          </p:cNvPr>
          <p:cNvSpPr>
            <a:spLocks noGrp="1"/>
          </p:cNvSpPr>
          <p:nvPr>
            <p:ph type="title" hasCustomPrompt="1"/>
          </p:nvPr>
        </p:nvSpPr>
        <p:spPr>
          <a:xfrm>
            <a:off x="421200" y="728662"/>
            <a:ext cx="5040000" cy="1265238"/>
          </a:xfrm>
        </p:spPr>
        <p:txBody>
          <a:bodyPr/>
          <a:lstStyle>
            <a:lvl1pPr>
              <a:lnSpc>
                <a:spcPct val="90000"/>
              </a:lnSpc>
              <a:defRPr sz="4600">
                <a:solidFill>
                  <a:schemeClr val="bg1"/>
                </a:solidFill>
              </a:defRPr>
            </a:lvl1pPr>
          </a:lstStyle>
          <a:p>
            <a:r>
              <a:rPr lang="en-US" dirty="0"/>
              <a:t>CLICK TO EDIT TITLE</a:t>
            </a:r>
            <a:endParaRPr lang="en-GB" dirty="0"/>
          </a:p>
        </p:txBody>
      </p:sp>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lvl1pPr>
              <a:defRPr>
                <a:solidFill>
                  <a:schemeClr val="bg1"/>
                </a:solidFill>
              </a:defRPr>
            </a:lvl1p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lvl1pPr>
              <a:defRPr>
                <a:solidFill>
                  <a:schemeClr val="bg1"/>
                </a:solidFill>
              </a:defRPr>
            </a:lvl1pPr>
          </a:lstStyle>
          <a:p>
            <a:endParaRPr lang="en-GB" dirty="0">
              <a:solidFill>
                <a:schemeClr val="bg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lvl1pPr>
              <a:defRPr>
                <a:solidFill>
                  <a:schemeClr val="bg1"/>
                </a:solidFill>
              </a:defRPr>
            </a:lvl1pPr>
          </a:lstStyle>
          <a:p>
            <a:endParaRPr lang="en-GB" dirty="0"/>
          </a:p>
        </p:txBody>
      </p:sp>
      <p:sp>
        <p:nvSpPr>
          <p:cNvPr id="10" name="Content Placeholder 6">
            <a:extLst>
              <a:ext uri="{FF2B5EF4-FFF2-40B4-BE49-F238E27FC236}">
                <a16:creationId xmlns:a16="http://schemas.microsoft.com/office/drawing/2014/main" id="{CD4F239F-82BE-41AF-880E-656E3AA4A795}"/>
              </a:ext>
            </a:extLst>
          </p:cNvPr>
          <p:cNvSpPr>
            <a:spLocks noGrp="1"/>
          </p:cNvSpPr>
          <p:nvPr>
            <p:ph sz="quarter" idx="15" hasCustomPrompt="1"/>
          </p:nvPr>
        </p:nvSpPr>
        <p:spPr>
          <a:xfrm>
            <a:off x="458091" y="2362935"/>
            <a:ext cx="5004000" cy="719254"/>
          </a:xfrm>
        </p:spPr>
        <p:txBody>
          <a:bodyPr/>
          <a:lstStyle>
            <a:lvl1pPr marL="108000" indent="-108000">
              <a:spcBef>
                <a:spcPts val="1000"/>
              </a:spcBef>
              <a:buFontTx/>
              <a:buNone/>
              <a:defRPr sz="1100">
                <a:solidFill>
                  <a:schemeClr val="bg1"/>
                </a:solidFill>
              </a:defRPr>
            </a:lvl1pPr>
            <a:lvl2pPr marL="216000" indent="-108000">
              <a:spcBef>
                <a:spcPts val="1000"/>
              </a:spcBef>
              <a:buFontTx/>
              <a:buNone/>
              <a:defRPr sz="1100">
                <a:solidFill>
                  <a:schemeClr val="bg1"/>
                </a:solidFill>
              </a:defRPr>
            </a:lvl2pPr>
            <a:lvl3pPr marL="324000" indent="-108000">
              <a:spcBef>
                <a:spcPts val="1000"/>
              </a:spcBef>
              <a:buFontTx/>
              <a:buNone/>
              <a:defRPr sz="1100">
                <a:solidFill>
                  <a:schemeClr val="bg1"/>
                </a:solidFill>
              </a:defRPr>
            </a:lvl3pPr>
            <a:lvl4pPr marL="432000" indent="-108000">
              <a:spcBef>
                <a:spcPts val="1000"/>
              </a:spcBef>
              <a:buFontTx/>
              <a:buNone/>
              <a:defRPr sz="1100">
                <a:solidFill>
                  <a:schemeClr val="bg1"/>
                </a:solidFill>
              </a:defRPr>
            </a:lvl4pPr>
            <a:lvl5pPr marL="540000" indent="-108000">
              <a:spcBef>
                <a:spcPts val="1000"/>
              </a:spcBef>
              <a:buFontTx/>
              <a:buNone/>
              <a:defRPr sz="1100">
                <a:solidFill>
                  <a:schemeClr val="bg1"/>
                </a:solidFill>
              </a:defRPr>
            </a:lvl5pPr>
          </a:lstStyle>
          <a:p>
            <a:pPr lvl="0"/>
            <a:r>
              <a:rPr lang="en-US" dirty="0"/>
              <a:t>Click to edit text</a:t>
            </a:r>
          </a:p>
        </p:txBody>
      </p:sp>
      <p:pic>
        <p:nvPicPr>
          <p:cNvPr id="7" name="Picture 6">
            <a:extLst>
              <a:ext uri="{FF2B5EF4-FFF2-40B4-BE49-F238E27FC236}">
                <a16:creationId xmlns:a16="http://schemas.microsoft.com/office/drawing/2014/main" id="{709C3F75-4489-495A-8145-581DF6CB317B}"/>
              </a:ext>
            </a:extLst>
          </p:cNvPr>
          <p:cNvPicPr>
            <a:picLocks noChangeAspect="1"/>
          </p:cNvPicPr>
          <p:nvPr userDrawn="1"/>
        </p:nvPicPr>
        <p:blipFill>
          <a:blip r:embed="rId2"/>
          <a:srcRect/>
          <a:stretch/>
        </p:blipFill>
        <p:spPr>
          <a:xfrm>
            <a:off x="10921087" y="6406301"/>
            <a:ext cx="828000" cy="172590"/>
          </a:xfrm>
          <a:prstGeom prst="rect">
            <a:avLst/>
          </a:prstGeom>
        </p:spPr>
      </p:pic>
    </p:spTree>
    <p:extLst>
      <p:ext uri="{BB962C8B-B14F-4D97-AF65-F5344CB8AC3E}">
        <p14:creationId xmlns:p14="http://schemas.microsoft.com/office/powerpoint/2010/main" val="2299288102"/>
      </p:ext>
    </p:extLst>
  </p:cSld>
  <p:clrMapOvr>
    <a:masterClrMapping/>
  </p:clrMapOvr>
  <p:extLst>
    <p:ext uri="{DCECCB84-F9BA-43D5-87BE-67443E8EF086}">
      <p15:sldGuideLst xmlns:p15="http://schemas.microsoft.com/office/powerpoint/2012/main">
        <p15:guide id="6" orient="horz" pos="3884" userDrawn="1">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Break slide pi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8F29D-79AA-4BE6-AFED-6EE2761A7E01}"/>
              </a:ext>
            </a:extLst>
          </p:cNvPr>
          <p:cNvSpPr>
            <a:spLocks noGrp="1"/>
          </p:cNvSpPr>
          <p:nvPr>
            <p:ph type="title" hasCustomPrompt="1"/>
          </p:nvPr>
        </p:nvSpPr>
        <p:spPr>
          <a:xfrm>
            <a:off x="421200" y="728662"/>
            <a:ext cx="5040000" cy="1265238"/>
          </a:xfrm>
        </p:spPr>
        <p:txBody>
          <a:bodyPr/>
          <a:lstStyle>
            <a:lvl1pPr>
              <a:lnSpc>
                <a:spcPct val="90000"/>
              </a:lnSpc>
              <a:defRPr sz="4600">
                <a:solidFill>
                  <a:schemeClr val="tx1"/>
                </a:solidFill>
              </a:defRPr>
            </a:lvl1pPr>
          </a:lstStyle>
          <a:p>
            <a:r>
              <a:rPr lang="en-US" dirty="0"/>
              <a:t>CLICK TO EDIT TITLE</a:t>
            </a:r>
            <a:endParaRPr lang="en-GB" dirty="0"/>
          </a:p>
        </p:txBody>
      </p:sp>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lvl1pPr>
              <a:defRPr>
                <a:solidFill>
                  <a:schemeClr val="tx1"/>
                </a:solidFill>
              </a:defRPr>
            </a:lvl1p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lvl1pPr>
              <a:defRPr>
                <a:solidFill>
                  <a:schemeClr val="tx1"/>
                </a:solidFill>
              </a:defRPr>
            </a:lvl1pPr>
          </a:lstStyle>
          <a:p>
            <a:endParaRPr lang="en-GB" dirty="0">
              <a:solidFill>
                <a:schemeClr val="tx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lvl1pPr>
              <a:defRPr>
                <a:solidFill>
                  <a:schemeClr val="tx1"/>
                </a:solidFill>
              </a:defRPr>
            </a:lvl1pPr>
          </a:lstStyle>
          <a:p>
            <a:endParaRPr lang="en-GB" dirty="0"/>
          </a:p>
        </p:txBody>
      </p:sp>
      <p:sp>
        <p:nvSpPr>
          <p:cNvPr id="10" name="Content Placeholder 6">
            <a:extLst>
              <a:ext uri="{FF2B5EF4-FFF2-40B4-BE49-F238E27FC236}">
                <a16:creationId xmlns:a16="http://schemas.microsoft.com/office/drawing/2014/main" id="{CD4F239F-82BE-41AF-880E-656E3AA4A795}"/>
              </a:ext>
            </a:extLst>
          </p:cNvPr>
          <p:cNvSpPr>
            <a:spLocks noGrp="1"/>
          </p:cNvSpPr>
          <p:nvPr>
            <p:ph sz="quarter" idx="15" hasCustomPrompt="1"/>
          </p:nvPr>
        </p:nvSpPr>
        <p:spPr>
          <a:xfrm>
            <a:off x="458091" y="2362935"/>
            <a:ext cx="5003109" cy="719254"/>
          </a:xfrm>
        </p:spPr>
        <p:txBody>
          <a:bodyPr/>
          <a:lstStyle>
            <a:lvl1pPr marL="108000" indent="-108000">
              <a:spcBef>
                <a:spcPts val="1000"/>
              </a:spcBef>
              <a:buFontTx/>
              <a:buNone/>
              <a:defRPr sz="1100">
                <a:solidFill>
                  <a:schemeClr val="tx1"/>
                </a:solidFill>
              </a:defRPr>
            </a:lvl1pPr>
            <a:lvl2pPr marL="216000" indent="-108000">
              <a:spcBef>
                <a:spcPts val="1000"/>
              </a:spcBef>
              <a:buFontTx/>
              <a:buNone/>
              <a:defRPr sz="1100">
                <a:solidFill>
                  <a:schemeClr val="bg1"/>
                </a:solidFill>
              </a:defRPr>
            </a:lvl2pPr>
            <a:lvl3pPr marL="324000" indent="-108000">
              <a:spcBef>
                <a:spcPts val="1000"/>
              </a:spcBef>
              <a:buFontTx/>
              <a:buNone/>
              <a:defRPr sz="1100">
                <a:solidFill>
                  <a:schemeClr val="bg1"/>
                </a:solidFill>
              </a:defRPr>
            </a:lvl3pPr>
            <a:lvl4pPr marL="432000" indent="-108000">
              <a:spcBef>
                <a:spcPts val="1000"/>
              </a:spcBef>
              <a:buFontTx/>
              <a:buNone/>
              <a:defRPr sz="1100">
                <a:solidFill>
                  <a:schemeClr val="bg1"/>
                </a:solidFill>
              </a:defRPr>
            </a:lvl4pPr>
            <a:lvl5pPr marL="540000" indent="-108000">
              <a:spcBef>
                <a:spcPts val="1000"/>
              </a:spcBef>
              <a:buFontTx/>
              <a:buNone/>
              <a:defRPr sz="1100">
                <a:solidFill>
                  <a:schemeClr val="bg1"/>
                </a:solidFill>
              </a:defRPr>
            </a:lvl5pPr>
          </a:lstStyle>
          <a:p>
            <a:pPr lvl="0"/>
            <a:r>
              <a:rPr lang="en-US" dirty="0"/>
              <a:t>Click to edit text</a:t>
            </a:r>
          </a:p>
        </p:txBody>
      </p:sp>
    </p:spTree>
    <p:extLst>
      <p:ext uri="{BB962C8B-B14F-4D97-AF65-F5344CB8AC3E}">
        <p14:creationId xmlns:p14="http://schemas.microsoft.com/office/powerpoint/2010/main" val="2480635425"/>
      </p:ext>
    </p:extLst>
  </p:cSld>
  <p:clrMapOvr>
    <a:masterClrMapping/>
  </p:clrMapOvr>
  <p:extLst>
    <p:ext uri="{DCECCB84-F9BA-43D5-87BE-67443E8EF086}">
      <p15:sldGuideLst xmlns:p15="http://schemas.microsoft.com/office/powerpoint/2012/main">
        <p15:guide id="6" orient="horz" pos="3884" userDrawn="1">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Break slide with high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8F29D-79AA-4BE6-AFED-6EE2761A7E01}"/>
              </a:ext>
            </a:extLst>
          </p:cNvPr>
          <p:cNvSpPr>
            <a:spLocks noGrp="1"/>
          </p:cNvSpPr>
          <p:nvPr>
            <p:ph type="title" hasCustomPrompt="1"/>
          </p:nvPr>
        </p:nvSpPr>
        <p:spPr>
          <a:xfrm>
            <a:off x="421200" y="728662"/>
            <a:ext cx="5040000" cy="1265238"/>
          </a:xfrm>
        </p:spPr>
        <p:txBody>
          <a:bodyPr/>
          <a:lstStyle>
            <a:lvl1pPr>
              <a:lnSpc>
                <a:spcPct val="100000"/>
              </a:lnSpc>
              <a:defRPr sz="4600">
                <a:solidFill>
                  <a:schemeClr val="tx1"/>
                </a:solidFill>
                <a:highlight>
                  <a:srgbClr val="FFCAD4"/>
                </a:highlight>
              </a:defRPr>
            </a:lvl1pPr>
          </a:lstStyle>
          <a:p>
            <a:r>
              <a:rPr lang="en-US" dirty="0"/>
              <a:t>CLICK TO EDIT TITLE</a:t>
            </a:r>
            <a:endParaRPr lang="en-GB" dirty="0"/>
          </a:p>
        </p:txBody>
      </p:sp>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lvl1pPr>
              <a:defRPr>
                <a:solidFill>
                  <a:schemeClr val="tx1"/>
                </a:solidFill>
              </a:defRPr>
            </a:lvl1p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lvl1pPr>
              <a:defRPr>
                <a:solidFill>
                  <a:schemeClr val="tx1"/>
                </a:solidFill>
              </a:defRPr>
            </a:lvl1pPr>
          </a:lstStyle>
          <a:p>
            <a:endParaRPr lang="en-GB" dirty="0">
              <a:solidFill>
                <a:schemeClr val="tx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lvl1pPr>
              <a:defRPr>
                <a:solidFill>
                  <a:schemeClr val="tx1"/>
                </a:solidFill>
              </a:defRPr>
            </a:lvl1pPr>
          </a:lstStyle>
          <a:p>
            <a:endParaRPr lang="en-GB" dirty="0"/>
          </a:p>
        </p:txBody>
      </p:sp>
      <p:sp>
        <p:nvSpPr>
          <p:cNvPr id="10" name="Content Placeholder 6">
            <a:extLst>
              <a:ext uri="{FF2B5EF4-FFF2-40B4-BE49-F238E27FC236}">
                <a16:creationId xmlns:a16="http://schemas.microsoft.com/office/drawing/2014/main" id="{CD4F239F-82BE-41AF-880E-656E3AA4A795}"/>
              </a:ext>
            </a:extLst>
          </p:cNvPr>
          <p:cNvSpPr>
            <a:spLocks noGrp="1"/>
          </p:cNvSpPr>
          <p:nvPr>
            <p:ph sz="quarter" idx="15" hasCustomPrompt="1"/>
          </p:nvPr>
        </p:nvSpPr>
        <p:spPr>
          <a:xfrm>
            <a:off x="458091" y="2497143"/>
            <a:ext cx="5004000" cy="719254"/>
          </a:xfrm>
        </p:spPr>
        <p:txBody>
          <a:bodyPr/>
          <a:lstStyle>
            <a:lvl1pPr marL="108000" indent="-108000">
              <a:spcBef>
                <a:spcPts val="1000"/>
              </a:spcBef>
              <a:buFontTx/>
              <a:buNone/>
              <a:defRPr sz="1100">
                <a:solidFill>
                  <a:schemeClr val="tx1"/>
                </a:solidFill>
              </a:defRPr>
            </a:lvl1pPr>
            <a:lvl2pPr marL="216000" indent="-108000">
              <a:spcBef>
                <a:spcPts val="1000"/>
              </a:spcBef>
              <a:buFontTx/>
              <a:buNone/>
              <a:defRPr sz="1100">
                <a:solidFill>
                  <a:schemeClr val="bg1"/>
                </a:solidFill>
              </a:defRPr>
            </a:lvl2pPr>
            <a:lvl3pPr marL="324000" indent="-108000">
              <a:spcBef>
                <a:spcPts val="1000"/>
              </a:spcBef>
              <a:buFontTx/>
              <a:buNone/>
              <a:defRPr sz="1100">
                <a:solidFill>
                  <a:schemeClr val="bg1"/>
                </a:solidFill>
              </a:defRPr>
            </a:lvl3pPr>
            <a:lvl4pPr marL="432000" indent="-108000">
              <a:spcBef>
                <a:spcPts val="1000"/>
              </a:spcBef>
              <a:buFontTx/>
              <a:buNone/>
              <a:defRPr sz="1100">
                <a:solidFill>
                  <a:schemeClr val="bg1"/>
                </a:solidFill>
              </a:defRPr>
            </a:lvl4pPr>
            <a:lvl5pPr marL="540000" indent="-108000">
              <a:spcBef>
                <a:spcPts val="1000"/>
              </a:spcBef>
              <a:buFontTx/>
              <a:buNone/>
              <a:defRPr sz="1100">
                <a:solidFill>
                  <a:schemeClr val="bg1"/>
                </a:solidFill>
              </a:defRPr>
            </a:lvl5pPr>
          </a:lstStyle>
          <a:p>
            <a:pPr lvl="0"/>
            <a:r>
              <a:rPr lang="en-US" dirty="0"/>
              <a:t>Click to edit text</a:t>
            </a:r>
          </a:p>
        </p:txBody>
      </p:sp>
    </p:spTree>
    <p:extLst>
      <p:ext uri="{BB962C8B-B14F-4D97-AF65-F5344CB8AC3E}">
        <p14:creationId xmlns:p14="http://schemas.microsoft.com/office/powerpoint/2010/main" val="1923752195"/>
      </p:ext>
    </p:extLst>
  </p:cSld>
  <p:clrMapOvr>
    <a:masterClrMapping/>
  </p:clrMapOvr>
  <p:extLst>
    <p:ext uri="{DCECCB84-F9BA-43D5-87BE-67443E8EF086}">
      <p15:sldGuideLst xmlns:p15="http://schemas.microsoft.com/office/powerpoint/2012/main">
        <p15:guide id="6" orient="horz" pos="388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Break slide with image 1">
    <p:spTree>
      <p:nvGrpSpPr>
        <p:cNvPr id="1" name=""/>
        <p:cNvGrpSpPr/>
        <p:nvPr/>
      </p:nvGrpSpPr>
      <p:grpSpPr>
        <a:xfrm>
          <a:off x="0" y="0"/>
          <a:ext cx="0" cy="0"/>
          <a:chOff x="0" y="0"/>
          <a:chExt cx="0" cy="0"/>
        </a:xfrm>
      </p:grpSpPr>
      <p:sp>
        <p:nvSpPr>
          <p:cNvPr id="12" name="Picture Placeholder 14">
            <a:extLst>
              <a:ext uri="{FF2B5EF4-FFF2-40B4-BE49-F238E27FC236}">
                <a16:creationId xmlns:a16="http://schemas.microsoft.com/office/drawing/2014/main" id="{A1485402-FC4F-4830-BDC1-33B6CB97CF28}"/>
              </a:ext>
            </a:extLst>
          </p:cNvPr>
          <p:cNvSpPr>
            <a:spLocks noGrp="1"/>
          </p:cNvSpPr>
          <p:nvPr>
            <p:ph type="pic" sz="quarter" idx="18" hasCustomPrompt="1"/>
          </p:nvPr>
        </p:nvSpPr>
        <p:spPr>
          <a:xfrm>
            <a:off x="0" y="0"/>
            <a:ext cx="12192000" cy="6858000"/>
          </a:xfrm>
          <a:solidFill>
            <a:schemeClr val="bg1">
              <a:lumMod val="85000"/>
            </a:schemeClr>
          </a:solidFill>
        </p:spPr>
        <p:txBody>
          <a:bodyPr bIns="720000" anchor="ctr" anchorCtr="0"/>
          <a:lstStyle>
            <a:lvl1pPr algn="ctr">
              <a:buNone/>
              <a:defRPr/>
            </a:lvl1pPr>
          </a:lstStyle>
          <a:p>
            <a:r>
              <a:rPr lang="en-US" dirty="0"/>
              <a:t>Click icon to insert picture</a:t>
            </a:r>
            <a:endParaRPr lang="en-GB" dirty="0"/>
          </a:p>
        </p:txBody>
      </p:sp>
      <p:sp>
        <p:nvSpPr>
          <p:cNvPr id="2" name="Title 1">
            <a:extLst>
              <a:ext uri="{FF2B5EF4-FFF2-40B4-BE49-F238E27FC236}">
                <a16:creationId xmlns:a16="http://schemas.microsoft.com/office/drawing/2014/main" id="{0508F29D-79AA-4BE6-AFED-6EE2761A7E01}"/>
              </a:ext>
            </a:extLst>
          </p:cNvPr>
          <p:cNvSpPr>
            <a:spLocks noGrp="1"/>
          </p:cNvSpPr>
          <p:nvPr>
            <p:ph type="title" hasCustomPrompt="1"/>
          </p:nvPr>
        </p:nvSpPr>
        <p:spPr>
          <a:xfrm>
            <a:off x="421200" y="728662"/>
            <a:ext cx="5040000" cy="1265238"/>
          </a:xfrm>
        </p:spPr>
        <p:txBody>
          <a:bodyPr/>
          <a:lstStyle>
            <a:lvl1pPr>
              <a:lnSpc>
                <a:spcPct val="90000"/>
              </a:lnSpc>
              <a:defRPr sz="4600">
                <a:solidFill>
                  <a:schemeClr val="bg1"/>
                </a:solidFill>
              </a:defRPr>
            </a:lvl1pPr>
          </a:lstStyle>
          <a:p>
            <a:r>
              <a:rPr lang="en-US" dirty="0"/>
              <a:t>CLICK TO EDIT TITLE</a:t>
            </a:r>
            <a:endParaRPr lang="en-GB" dirty="0"/>
          </a:p>
        </p:txBody>
      </p:sp>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lvl1pPr>
              <a:defRPr>
                <a:solidFill>
                  <a:schemeClr val="bg1"/>
                </a:solidFill>
              </a:defRPr>
            </a:lvl1p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lvl1pPr>
              <a:defRPr>
                <a:solidFill>
                  <a:schemeClr val="bg1"/>
                </a:solidFill>
              </a:defRPr>
            </a:lvl1pPr>
          </a:lstStyle>
          <a:p>
            <a:endParaRPr lang="en-GB" dirty="0">
              <a:solidFill>
                <a:schemeClr val="bg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lvl1pPr>
              <a:defRPr>
                <a:solidFill>
                  <a:schemeClr val="bg1"/>
                </a:solidFill>
              </a:defRPr>
            </a:lvl1pPr>
          </a:lstStyle>
          <a:p>
            <a:endParaRPr lang="en-GB" dirty="0"/>
          </a:p>
        </p:txBody>
      </p:sp>
      <p:sp>
        <p:nvSpPr>
          <p:cNvPr id="14" name="Text Placeholder 7">
            <a:extLst>
              <a:ext uri="{FF2B5EF4-FFF2-40B4-BE49-F238E27FC236}">
                <a16:creationId xmlns:a16="http://schemas.microsoft.com/office/drawing/2014/main" id="{D0C8B94A-D037-4F59-84D2-AA5B5AAF5419}"/>
              </a:ext>
            </a:extLst>
          </p:cNvPr>
          <p:cNvSpPr>
            <a:spLocks noGrp="1"/>
          </p:cNvSpPr>
          <p:nvPr>
            <p:ph type="body" sz="quarter" idx="17" hasCustomPrompt="1"/>
          </p:nvPr>
        </p:nvSpPr>
        <p:spPr>
          <a:xfrm>
            <a:off x="10921087" y="6406092"/>
            <a:ext cx="828000" cy="172800"/>
          </a:xfrm>
          <a:blipFill>
            <a:blip r:embed="rId2"/>
            <a:stretch>
              <a:fillRect/>
            </a:stretch>
          </a:blipFill>
        </p:spPr>
        <p:txBody>
          <a:bodyPr/>
          <a:lstStyle>
            <a:lvl1pPr>
              <a:buNone/>
              <a:defRPr sz="100">
                <a:solidFill>
                  <a:schemeClr val="tx1">
                    <a:alpha val="0"/>
                  </a:schemeClr>
                </a:solidFill>
              </a:defRPr>
            </a:lvl1pPr>
          </a:lstStyle>
          <a:p>
            <a:pPr lvl="0"/>
            <a:r>
              <a:rPr lang="en-US" dirty="0"/>
              <a:t> </a:t>
            </a:r>
            <a:endParaRPr lang="en-GB" dirty="0"/>
          </a:p>
        </p:txBody>
      </p:sp>
      <p:sp>
        <p:nvSpPr>
          <p:cNvPr id="10" name="Content Placeholder 6">
            <a:extLst>
              <a:ext uri="{FF2B5EF4-FFF2-40B4-BE49-F238E27FC236}">
                <a16:creationId xmlns:a16="http://schemas.microsoft.com/office/drawing/2014/main" id="{CD4F239F-82BE-41AF-880E-656E3AA4A795}"/>
              </a:ext>
            </a:extLst>
          </p:cNvPr>
          <p:cNvSpPr>
            <a:spLocks noGrp="1"/>
          </p:cNvSpPr>
          <p:nvPr>
            <p:ph sz="quarter" idx="15" hasCustomPrompt="1"/>
          </p:nvPr>
        </p:nvSpPr>
        <p:spPr>
          <a:xfrm>
            <a:off x="458091" y="2362935"/>
            <a:ext cx="5004000" cy="719254"/>
          </a:xfrm>
        </p:spPr>
        <p:txBody>
          <a:bodyPr/>
          <a:lstStyle>
            <a:lvl1pPr marL="108000" indent="-108000">
              <a:spcBef>
                <a:spcPts val="1000"/>
              </a:spcBef>
              <a:buFontTx/>
              <a:buNone/>
              <a:defRPr sz="1100">
                <a:solidFill>
                  <a:schemeClr val="bg1"/>
                </a:solidFill>
              </a:defRPr>
            </a:lvl1pPr>
            <a:lvl2pPr marL="216000" indent="-108000">
              <a:spcBef>
                <a:spcPts val="1000"/>
              </a:spcBef>
              <a:buFontTx/>
              <a:buNone/>
              <a:defRPr sz="1100">
                <a:solidFill>
                  <a:schemeClr val="bg1"/>
                </a:solidFill>
              </a:defRPr>
            </a:lvl2pPr>
            <a:lvl3pPr marL="324000" indent="-108000">
              <a:spcBef>
                <a:spcPts val="1000"/>
              </a:spcBef>
              <a:buFontTx/>
              <a:buNone/>
              <a:defRPr sz="1100">
                <a:solidFill>
                  <a:schemeClr val="bg1"/>
                </a:solidFill>
              </a:defRPr>
            </a:lvl3pPr>
            <a:lvl4pPr marL="432000" indent="-108000">
              <a:spcBef>
                <a:spcPts val="1000"/>
              </a:spcBef>
              <a:buFontTx/>
              <a:buNone/>
              <a:defRPr sz="1100">
                <a:solidFill>
                  <a:schemeClr val="bg1"/>
                </a:solidFill>
              </a:defRPr>
            </a:lvl4pPr>
            <a:lvl5pPr marL="540000" indent="-108000">
              <a:spcBef>
                <a:spcPts val="1000"/>
              </a:spcBef>
              <a:buFontTx/>
              <a:buNone/>
              <a:defRPr sz="1100">
                <a:solidFill>
                  <a:schemeClr val="bg1"/>
                </a:solidFill>
              </a:defRPr>
            </a:lvl5pPr>
          </a:lstStyle>
          <a:p>
            <a:pPr lvl="0"/>
            <a:r>
              <a:rPr lang="en-US" dirty="0"/>
              <a:t>Click to edit text</a:t>
            </a:r>
          </a:p>
        </p:txBody>
      </p:sp>
    </p:spTree>
    <p:extLst>
      <p:ext uri="{BB962C8B-B14F-4D97-AF65-F5344CB8AC3E}">
        <p14:creationId xmlns:p14="http://schemas.microsoft.com/office/powerpoint/2010/main" val="3317705409"/>
      </p:ext>
    </p:extLst>
  </p:cSld>
  <p:clrMapOvr>
    <a:masterClrMapping/>
  </p:clrMapOvr>
  <p:extLst>
    <p:ext uri="{DCECCB84-F9BA-43D5-87BE-67443E8EF086}">
      <p15:sldGuideLst xmlns:p15="http://schemas.microsoft.com/office/powerpoint/2012/main">
        <p15:guide id="2" orient="horz" pos="3884" userDrawn="1">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Break slide with image 2">
    <p:spTree>
      <p:nvGrpSpPr>
        <p:cNvPr id="1" name=""/>
        <p:cNvGrpSpPr/>
        <p:nvPr/>
      </p:nvGrpSpPr>
      <p:grpSpPr>
        <a:xfrm>
          <a:off x="0" y="0"/>
          <a:ext cx="0" cy="0"/>
          <a:chOff x="0" y="0"/>
          <a:chExt cx="0" cy="0"/>
        </a:xfrm>
      </p:grpSpPr>
      <p:sp>
        <p:nvSpPr>
          <p:cNvPr id="12" name="Picture Placeholder 14">
            <a:extLst>
              <a:ext uri="{FF2B5EF4-FFF2-40B4-BE49-F238E27FC236}">
                <a16:creationId xmlns:a16="http://schemas.microsoft.com/office/drawing/2014/main" id="{A1485402-FC4F-4830-BDC1-33B6CB97CF28}"/>
              </a:ext>
            </a:extLst>
          </p:cNvPr>
          <p:cNvSpPr>
            <a:spLocks noGrp="1"/>
          </p:cNvSpPr>
          <p:nvPr>
            <p:ph type="pic" sz="quarter" idx="18" hasCustomPrompt="1"/>
          </p:nvPr>
        </p:nvSpPr>
        <p:spPr>
          <a:xfrm>
            <a:off x="0" y="0"/>
            <a:ext cx="12192000" cy="6858000"/>
          </a:xfrm>
          <a:solidFill>
            <a:schemeClr val="bg1">
              <a:lumMod val="85000"/>
            </a:schemeClr>
          </a:solidFill>
        </p:spPr>
        <p:txBody>
          <a:bodyPr bIns="720000" anchor="ctr" anchorCtr="0"/>
          <a:lstStyle>
            <a:lvl1pPr algn="ctr">
              <a:buNone/>
              <a:defRPr/>
            </a:lvl1pPr>
          </a:lstStyle>
          <a:p>
            <a:r>
              <a:rPr lang="en-US" dirty="0"/>
              <a:t>Click icon to insert picture</a:t>
            </a:r>
            <a:endParaRPr lang="en-GB" dirty="0"/>
          </a:p>
        </p:txBody>
      </p:sp>
      <p:sp>
        <p:nvSpPr>
          <p:cNvPr id="2" name="Title 1">
            <a:extLst>
              <a:ext uri="{FF2B5EF4-FFF2-40B4-BE49-F238E27FC236}">
                <a16:creationId xmlns:a16="http://schemas.microsoft.com/office/drawing/2014/main" id="{0508F29D-79AA-4BE6-AFED-6EE2761A7E01}"/>
              </a:ext>
            </a:extLst>
          </p:cNvPr>
          <p:cNvSpPr>
            <a:spLocks noGrp="1"/>
          </p:cNvSpPr>
          <p:nvPr>
            <p:ph type="title" hasCustomPrompt="1"/>
          </p:nvPr>
        </p:nvSpPr>
        <p:spPr>
          <a:xfrm>
            <a:off x="421200" y="3644900"/>
            <a:ext cx="5040000" cy="2407443"/>
          </a:xfrm>
        </p:spPr>
        <p:txBody>
          <a:bodyPr anchor="b" anchorCtr="0"/>
          <a:lstStyle>
            <a:lvl1pPr>
              <a:lnSpc>
                <a:spcPct val="90000"/>
              </a:lnSpc>
              <a:defRPr sz="4600">
                <a:solidFill>
                  <a:schemeClr val="tx1"/>
                </a:solidFill>
              </a:defRPr>
            </a:lvl1pPr>
          </a:lstStyle>
          <a:p>
            <a:r>
              <a:rPr lang="en-US" dirty="0"/>
              <a:t>CLICK TO </a:t>
            </a:r>
            <a:br>
              <a:rPr lang="en-US" dirty="0"/>
            </a:br>
            <a:r>
              <a:rPr lang="en-US" dirty="0"/>
              <a:t>EDIT TITLE</a:t>
            </a:r>
            <a:endParaRPr lang="en-GB" dirty="0"/>
          </a:p>
        </p:txBody>
      </p:sp>
      <p:sp>
        <p:nvSpPr>
          <p:cNvPr id="3" name="Slide Number Placeholder 2">
            <a:extLst>
              <a:ext uri="{FF2B5EF4-FFF2-40B4-BE49-F238E27FC236}">
                <a16:creationId xmlns:a16="http://schemas.microsoft.com/office/drawing/2014/main" id="{EC6C0C52-AE86-4C28-8724-67A154C40BB2}"/>
              </a:ext>
            </a:extLst>
          </p:cNvPr>
          <p:cNvSpPr>
            <a:spLocks noGrp="1"/>
          </p:cNvSpPr>
          <p:nvPr>
            <p:ph type="sldNum" sz="quarter" idx="10"/>
          </p:nvPr>
        </p:nvSpPr>
        <p:spPr/>
        <p:txBody>
          <a:bodyPr/>
          <a:lstStyle>
            <a:lvl1pPr>
              <a:defRPr>
                <a:solidFill>
                  <a:schemeClr val="tx1"/>
                </a:solidFill>
              </a:defRPr>
            </a:lvl1p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A5EF6733-B6A8-4D46-91F3-D8DD02EE5C28}"/>
              </a:ext>
            </a:extLst>
          </p:cNvPr>
          <p:cNvSpPr>
            <a:spLocks noGrp="1"/>
          </p:cNvSpPr>
          <p:nvPr>
            <p:ph type="dt" sz="half" idx="11"/>
          </p:nvPr>
        </p:nvSpPr>
        <p:spPr/>
        <p:txBody>
          <a:bodyPr/>
          <a:lstStyle>
            <a:lvl1pPr>
              <a:defRPr>
                <a:solidFill>
                  <a:schemeClr val="tx1"/>
                </a:solidFill>
              </a:defRPr>
            </a:lvl1pPr>
          </a:lstStyle>
          <a:p>
            <a:endParaRPr lang="en-GB" dirty="0">
              <a:solidFill>
                <a:schemeClr val="tx1"/>
              </a:solidFill>
            </a:endParaRPr>
          </a:p>
        </p:txBody>
      </p:sp>
      <p:sp>
        <p:nvSpPr>
          <p:cNvPr id="5" name="Footer Placeholder 4">
            <a:extLst>
              <a:ext uri="{FF2B5EF4-FFF2-40B4-BE49-F238E27FC236}">
                <a16:creationId xmlns:a16="http://schemas.microsoft.com/office/drawing/2014/main" id="{16A115BC-8C65-49F9-ABFC-2A97D91D124C}"/>
              </a:ext>
            </a:extLst>
          </p:cNvPr>
          <p:cNvSpPr>
            <a:spLocks noGrp="1"/>
          </p:cNvSpPr>
          <p:nvPr>
            <p:ph type="ftr" sz="quarter" idx="12"/>
          </p:nvPr>
        </p:nvSpPr>
        <p:spPr/>
        <p:txBody>
          <a:bodyPr/>
          <a:lstStyle>
            <a:lvl1pPr>
              <a:defRPr>
                <a:solidFill>
                  <a:schemeClr val="tx1"/>
                </a:solidFill>
              </a:defRPr>
            </a:lvl1pPr>
          </a:lstStyle>
          <a:p>
            <a:endParaRPr lang="en-GB" dirty="0"/>
          </a:p>
        </p:txBody>
      </p:sp>
      <p:sp>
        <p:nvSpPr>
          <p:cNvPr id="11" name="Text Placeholder 7">
            <a:extLst>
              <a:ext uri="{FF2B5EF4-FFF2-40B4-BE49-F238E27FC236}">
                <a16:creationId xmlns:a16="http://schemas.microsoft.com/office/drawing/2014/main" id="{367BA5A6-223E-492B-8AEE-A9346619C7FD}"/>
              </a:ext>
            </a:extLst>
          </p:cNvPr>
          <p:cNvSpPr>
            <a:spLocks noGrp="1"/>
          </p:cNvSpPr>
          <p:nvPr>
            <p:ph type="body" sz="quarter" idx="17" hasCustomPrompt="1"/>
          </p:nvPr>
        </p:nvSpPr>
        <p:spPr>
          <a:xfrm>
            <a:off x="10921087" y="6406092"/>
            <a:ext cx="828000" cy="172800"/>
          </a:xfrm>
          <a:blipFill>
            <a:blip r:embed="rId2"/>
            <a:stretch>
              <a:fillRect/>
            </a:stretch>
          </a:blipFill>
        </p:spPr>
        <p:txBody>
          <a:bodyPr/>
          <a:lstStyle>
            <a:lvl1pPr>
              <a:buNone/>
              <a:defRPr sz="100">
                <a:solidFill>
                  <a:schemeClr val="tx1">
                    <a:alpha val="0"/>
                  </a:schemeClr>
                </a:solidFill>
              </a:defRPr>
            </a:lvl1pPr>
          </a:lstStyle>
          <a:p>
            <a:pPr lvl="0"/>
            <a:r>
              <a:rPr lang="en-US" dirty="0"/>
              <a:t> </a:t>
            </a:r>
            <a:endParaRPr lang="en-GB" dirty="0"/>
          </a:p>
        </p:txBody>
      </p:sp>
    </p:spTree>
    <p:extLst>
      <p:ext uri="{BB962C8B-B14F-4D97-AF65-F5344CB8AC3E}">
        <p14:creationId xmlns:p14="http://schemas.microsoft.com/office/powerpoint/2010/main" val="858271606"/>
      </p:ext>
    </p:extLst>
  </p:cSld>
  <p:clrMapOvr>
    <a:masterClrMapping/>
  </p:clrMapOvr>
  <p:extLst>
    <p:ext uri="{DCECCB84-F9BA-43D5-87BE-67443E8EF086}">
      <p15:sldGuideLst xmlns:p15="http://schemas.microsoft.com/office/powerpoint/2012/main">
        <p15:guide id="2" orient="horz" pos="3884" userDrawn="1">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Endslid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C68D-29CB-420B-BE94-1423490A2F83}"/>
              </a:ext>
            </a:extLst>
          </p:cNvPr>
          <p:cNvSpPr>
            <a:spLocks noGrp="1"/>
          </p:cNvSpPr>
          <p:nvPr>
            <p:ph type="title" hasCustomPrompt="1"/>
          </p:nvPr>
        </p:nvSpPr>
        <p:spPr>
          <a:xfrm>
            <a:off x="421200" y="728663"/>
            <a:ext cx="4860000" cy="2297728"/>
          </a:xfrm>
        </p:spPr>
        <p:txBody>
          <a:bodyPr tIns="54000"/>
          <a:lstStyle>
            <a:lvl1pPr>
              <a:lnSpc>
                <a:spcPct val="90000"/>
              </a:lnSpc>
              <a:defRPr sz="4600">
                <a:solidFill>
                  <a:schemeClr val="accent1"/>
                </a:solidFill>
              </a:defRPr>
            </a:lvl1pPr>
          </a:lstStyle>
          <a:p>
            <a:r>
              <a:rPr lang="en-US" dirty="0"/>
              <a:t>CLICK TO EDIT TITLE</a:t>
            </a:r>
            <a:endParaRPr lang="en-GB" dirty="0"/>
          </a:p>
        </p:txBody>
      </p:sp>
      <p:pic>
        <p:nvPicPr>
          <p:cNvPr id="7" name="Picture 6">
            <a:extLst>
              <a:ext uri="{FF2B5EF4-FFF2-40B4-BE49-F238E27FC236}">
                <a16:creationId xmlns:a16="http://schemas.microsoft.com/office/drawing/2014/main" id="{39F8B2F4-507D-4A12-8AC6-4CF7FE77592E}"/>
              </a:ext>
            </a:extLst>
          </p:cNvPr>
          <p:cNvPicPr>
            <a:picLocks noChangeAspect="1"/>
          </p:cNvPicPr>
          <p:nvPr userDrawn="1"/>
        </p:nvPicPr>
        <p:blipFill>
          <a:blip r:embed="rId2"/>
          <a:stretch>
            <a:fillRect/>
          </a:stretch>
        </p:blipFill>
        <p:spPr>
          <a:xfrm>
            <a:off x="442913" y="4078791"/>
            <a:ext cx="11329200" cy="2361495"/>
          </a:xfrm>
          <a:prstGeom prst="rect">
            <a:avLst/>
          </a:prstGeom>
        </p:spPr>
      </p:pic>
    </p:spTree>
    <p:extLst>
      <p:ext uri="{BB962C8B-B14F-4D97-AF65-F5344CB8AC3E}">
        <p14:creationId xmlns:p14="http://schemas.microsoft.com/office/powerpoint/2010/main" val="2344252482"/>
      </p:ext>
    </p:extLst>
  </p:cSld>
  <p:clrMapOvr>
    <a:masterClrMapping/>
  </p:clrMapOvr>
  <p:extLst>
    <p:ext uri="{DCECCB84-F9BA-43D5-87BE-67443E8EF086}">
      <p15:sldGuideLst xmlns:p15="http://schemas.microsoft.com/office/powerpoint/2012/main">
        <p15:guide id="1" orient="horz" pos="4042" userDrawn="1">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Endslide pi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C68D-29CB-420B-BE94-1423490A2F83}"/>
              </a:ext>
            </a:extLst>
          </p:cNvPr>
          <p:cNvSpPr>
            <a:spLocks noGrp="1"/>
          </p:cNvSpPr>
          <p:nvPr>
            <p:ph type="title" hasCustomPrompt="1"/>
          </p:nvPr>
        </p:nvSpPr>
        <p:spPr>
          <a:xfrm>
            <a:off x="421200" y="728663"/>
            <a:ext cx="4860000" cy="2297728"/>
          </a:xfrm>
        </p:spPr>
        <p:txBody>
          <a:bodyPr tIns="54000"/>
          <a:lstStyle>
            <a:lvl1pPr>
              <a:lnSpc>
                <a:spcPct val="90000"/>
              </a:lnSpc>
              <a:defRPr sz="4600">
                <a:solidFill>
                  <a:schemeClr val="bg1"/>
                </a:solidFill>
              </a:defRPr>
            </a:lvl1pPr>
          </a:lstStyle>
          <a:p>
            <a:r>
              <a:rPr lang="en-US" dirty="0"/>
              <a:t>CLICK TO EDIT TITLE</a:t>
            </a:r>
            <a:endParaRPr lang="en-GB" dirty="0"/>
          </a:p>
        </p:txBody>
      </p:sp>
      <p:pic>
        <p:nvPicPr>
          <p:cNvPr id="7" name="Picture 6">
            <a:extLst>
              <a:ext uri="{FF2B5EF4-FFF2-40B4-BE49-F238E27FC236}">
                <a16:creationId xmlns:a16="http://schemas.microsoft.com/office/drawing/2014/main" id="{39F8B2F4-507D-4A12-8AC6-4CF7FE77592E}"/>
              </a:ext>
            </a:extLst>
          </p:cNvPr>
          <p:cNvPicPr>
            <a:picLocks noChangeAspect="1"/>
          </p:cNvPicPr>
          <p:nvPr userDrawn="1"/>
        </p:nvPicPr>
        <p:blipFill>
          <a:blip r:embed="rId2"/>
          <a:stretch>
            <a:fillRect/>
          </a:stretch>
        </p:blipFill>
        <p:spPr>
          <a:xfrm>
            <a:off x="442913" y="4078791"/>
            <a:ext cx="11329200" cy="2361495"/>
          </a:xfrm>
          <a:prstGeom prst="rect">
            <a:avLst/>
          </a:prstGeom>
        </p:spPr>
      </p:pic>
    </p:spTree>
    <p:extLst>
      <p:ext uri="{BB962C8B-B14F-4D97-AF65-F5344CB8AC3E}">
        <p14:creationId xmlns:p14="http://schemas.microsoft.com/office/powerpoint/2010/main" val="2525031400"/>
      </p:ext>
    </p:extLst>
  </p:cSld>
  <p:clrMapOvr>
    <a:masterClrMapping/>
  </p:clrMapOvr>
  <p:extLst>
    <p:ext uri="{DCECCB84-F9BA-43D5-87BE-67443E8EF086}">
      <p15:sldGuideLst xmlns:p15="http://schemas.microsoft.com/office/powerpoint/2012/main">
        <p15:guide id="1" orient="horz" pos="4042" userDrawn="1">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Endslide with image 1">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AE5C7EF4-2F30-4EC4-8895-3C16C69864DB}"/>
              </a:ext>
            </a:extLst>
          </p:cNvPr>
          <p:cNvSpPr>
            <a:spLocks noGrp="1"/>
          </p:cNvSpPr>
          <p:nvPr>
            <p:ph type="pic" sz="quarter" idx="11" hasCustomPrompt="1"/>
          </p:nvPr>
        </p:nvSpPr>
        <p:spPr>
          <a:xfrm>
            <a:off x="0" y="0"/>
            <a:ext cx="12192000" cy="6858000"/>
          </a:xfrm>
          <a:solidFill>
            <a:schemeClr val="bg1">
              <a:lumMod val="85000"/>
            </a:schemeClr>
          </a:solidFill>
        </p:spPr>
        <p:txBody>
          <a:bodyPr tIns="72000"/>
          <a:lstStyle>
            <a:lvl1pPr algn="ctr">
              <a:buFontTx/>
              <a:buNone/>
              <a:defRPr/>
            </a:lvl1pPr>
          </a:lstStyle>
          <a:p>
            <a:r>
              <a:rPr lang="en-US" dirty="0"/>
              <a:t>Click icon to insert picture</a:t>
            </a:r>
            <a:endParaRPr lang="en-GB" dirty="0"/>
          </a:p>
        </p:txBody>
      </p:sp>
      <p:sp>
        <p:nvSpPr>
          <p:cNvPr id="2" name="Title 1">
            <a:extLst>
              <a:ext uri="{FF2B5EF4-FFF2-40B4-BE49-F238E27FC236}">
                <a16:creationId xmlns:a16="http://schemas.microsoft.com/office/drawing/2014/main" id="{A964C68D-29CB-420B-BE94-1423490A2F83}"/>
              </a:ext>
            </a:extLst>
          </p:cNvPr>
          <p:cNvSpPr>
            <a:spLocks noGrp="1"/>
          </p:cNvSpPr>
          <p:nvPr>
            <p:ph type="title" hasCustomPrompt="1"/>
          </p:nvPr>
        </p:nvSpPr>
        <p:spPr>
          <a:xfrm>
            <a:off x="421200" y="728663"/>
            <a:ext cx="4860000" cy="2297728"/>
          </a:xfrm>
        </p:spPr>
        <p:txBody>
          <a:bodyPr tIns="54000"/>
          <a:lstStyle>
            <a:lvl1pPr>
              <a:lnSpc>
                <a:spcPct val="90000"/>
              </a:lnSpc>
              <a:defRPr sz="4600">
                <a:solidFill>
                  <a:schemeClr val="bg1"/>
                </a:solidFill>
              </a:defRPr>
            </a:lvl1pPr>
          </a:lstStyle>
          <a:p>
            <a:r>
              <a:rPr lang="en-US" dirty="0"/>
              <a:t>CLICK TO EDIT TITLE</a:t>
            </a:r>
            <a:endParaRPr lang="en-GB" dirty="0"/>
          </a:p>
        </p:txBody>
      </p:sp>
      <p:sp>
        <p:nvSpPr>
          <p:cNvPr id="16" name="Text Placeholder 15">
            <a:extLst>
              <a:ext uri="{FF2B5EF4-FFF2-40B4-BE49-F238E27FC236}">
                <a16:creationId xmlns:a16="http://schemas.microsoft.com/office/drawing/2014/main" id="{64CF6CDD-742E-42C6-976F-218677A24B80}"/>
              </a:ext>
            </a:extLst>
          </p:cNvPr>
          <p:cNvSpPr>
            <a:spLocks noGrp="1"/>
          </p:cNvSpPr>
          <p:nvPr>
            <p:ph type="body" sz="quarter" idx="12" hasCustomPrompt="1"/>
          </p:nvPr>
        </p:nvSpPr>
        <p:spPr>
          <a:xfrm>
            <a:off x="442913" y="4085886"/>
            <a:ext cx="11329200" cy="2354400"/>
          </a:xfrm>
          <a:blipFill>
            <a:blip r:embed="rId2"/>
            <a:stretch>
              <a:fillRect/>
            </a:stretch>
          </a:blipFill>
        </p:spPr>
        <p:txBody>
          <a:bodyPr/>
          <a:lstStyle>
            <a:lvl1pPr>
              <a:buNone/>
              <a:defRPr sz="100">
                <a:solidFill>
                  <a:schemeClr val="tx1">
                    <a:alpha val="0"/>
                  </a:schemeClr>
                </a:solidFill>
              </a:defRPr>
            </a:lvl1pPr>
          </a:lstStyle>
          <a:p>
            <a:pPr lvl="0"/>
            <a:r>
              <a:rPr lang="en-US" dirty="0"/>
              <a:t> </a:t>
            </a:r>
            <a:endParaRPr lang="en-GB" dirty="0"/>
          </a:p>
        </p:txBody>
      </p:sp>
    </p:spTree>
    <p:extLst>
      <p:ext uri="{BB962C8B-B14F-4D97-AF65-F5344CB8AC3E}">
        <p14:creationId xmlns:p14="http://schemas.microsoft.com/office/powerpoint/2010/main" val="3126051336"/>
      </p:ext>
    </p:extLst>
  </p:cSld>
  <p:clrMapOvr>
    <a:masterClrMapping/>
  </p:clrMapOvr>
  <p:extLst>
    <p:ext uri="{DCECCB84-F9BA-43D5-87BE-67443E8EF086}">
      <p15:sldGuideLst xmlns:p15="http://schemas.microsoft.com/office/powerpoint/2012/main">
        <p15:guide id="1" orient="horz" pos="4065" userDrawn="1">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Endslide with image 2">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AE5C7EF4-2F30-4EC4-8895-3C16C69864DB}"/>
              </a:ext>
            </a:extLst>
          </p:cNvPr>
          <p:cNvSpPr>
            <a:spLocks noGrp="1"/>
          </p:cNvSpPr>
          <p:nvPr>
            <p:ph type="pic" sz="quarter" idx="11" hasCustomPrompt="1"/>
          </p:nvPr>
        </p:nvSpPr>
        <p:spPr>
          <a:xfrm>
            <a:off x="0" y="0"/>
            <a:ext cx="12192000" cy="6858000"/>
          </a:xfrm>
          <a:solidFill>
            <a:schemeClr val="bg1">
              <a:lumMod val="85000"/>
            </a:schemeClr>
          </a:solidFill>
        </p:spPr>
        <p:txBody>
          <a:bodyPr tIns="72000"/>
          <a:lstStyle>
            <a:lvl1pPr algn="ctr">
              <a:buFontTx/>
              <a:buNone/>
              <a:defRPr/>
            </a:lvl1pPr>
          </a:lstStyle>
          <a:p>
            <a:r>
              <a:rPr lang="en-US" dirty="0"/>
              <a:t>Click icon to insert picture</a:t>
            </a:r>
            <a:endParaRPr lang="en-GB" dirty="0"/>
          </a:p>
        </p:txBody>
      </p:sp>
      <p:sp>
        <p:nvSpPr>
          <p:cNvPr id="2" name="Title 1">
            <a:extLst>
              <a:ext uri="{FF2B5EF4-FFF2-40B4-BE49-F238E27FC236}">
                <a16:creationId xmlns:a16="http://schemas.microsoft.com/office/drawing/2014/main" id="{A964C68D-29CB-420B-BE94-1423490A2F83}"/>
              </a:ext>
            </a:extLst>
          </p:cNvPr>
          <p:cNvSpPr>
            <a:spLocks noGrp="1"/>
          </p:cNvSpPr>
          <p:nvPr>
            <p:ph type="title" hasCustomPrompt="1"/>
          </p:nvPr>
        </p:nvSpPr>
        <p:spPr>
          <a:xfrm>
            <a:off x="421200" y="728663"/>
            <a:ext cx="4860000" cy="2297728"/>
          </a:xfrm>
        </p:spPr>
        <p:txBody>
          <a:bodyPr tIns="54000"/>
          <a:lstStyle>
            <a:lvl1pPr>
              <a:lnSpc>
                <a:spcPct val="90000"/>
              </a:lnSpc>
              <a:defRPr sz="4600">
                <a:solidFill>
                  <a:schemeClr val="tx1"/>
                </a:solidFill>
              </a:defRPr>
            </a:lvl1pPr>
          </a:lstStyle>
          <a:p>
            <a:r>
              <a:rPr lang="en-US" dirty="0"/>
              <a:t>CLICK TO EDIT TITLE</a:t>
            </a:r>
            <a:endParaRPr lang="en-GB" dirty="0"/>
          </a:p>
        </p:txBody>
      </p:sp>
      <p:sp>
        <p:nvSpPr>
          <p:cNvPr id="16" name="Text Placeholder 15">
            <a:extLst>
              <a:ext uri="{FF2B5EF4-FFF2-40B4-BE49-F238E27FC236}">
                <a16:creationId xmlns:a16="http://schemas.microsoft.com/office/drawing/2014/main" id="{64CF6CDD-742E-42C6-976F-218677A24B80}"/>
              </a:ext>
            </a:extLst>
          </p:cNvPr>
          <p:cNvSpPr>
            <a:spLocks noGrp="1"/>
          </p:cNvSpPr>
          <p:nvPr>
            <p:ph type="body" sz="quarter" idx="12" hasCustomPrompt="1"/>
          </p:nvPr>
        </p:nvSpPr>
        <p:spPr>
          <a:xfrm>
            <a:off x="442913" y="4085886"/>
            <a:ext cx="11329200" cy="2354400"/>
          </a:xfrm>
          <a:blipFill>
            <a:blip r:embed="rId2"/>
            <a:stretch>
              <a:fillRect/>
            </a:stretch>
          </a:blipFill>
        </p:spPr>
        <p:txBody>
          <a:bodyPr/>
          <a:lstStyle>
            <a:lvl1pPr>
              <a:buNone/>
              <a:defRPr sz="100">
                <a:solidFill>
                  <a:schemeClr val="tx1">
                    <a:alpha val="0"/>
                  </a:schemeClr>
                </a:solidFill>
              </a:defRPr>
            </a:lvl1pPr>
          </a:lstStyle>
          <a:p>
            <a:pPr lvl="0"/>
            <a:r>
              <a:rPr lang="en-US" dirty="0"/>
              <a:t> </a:t>
            </a:r>
            <a:endParaRPr lang="en-GB" dirty="0"/>
          </a:p>
        </p:txBody>
      </p:sp>
    </p:spTree>
    <p:extLst>
      <p:ext uri="{BB962C8B-B14F-4D97-AF65-F5344CB8AC3E}">
        <p14:creationId xmlns:p14="http://schemas.microsoft.com/office/powerpoint/2010/main" val="1282619696"/>
      </p:ext>
    </p:extLst>
  </p:cSld>
  <p:clrMapOvr>
    <a:masterClrMapping/>
  </p:clrMapOvr>
  <p:extLst>
    <p:ext uri="{DCECCB84-F9BA-43D5-87BE-67443E8EF086}">
      <p15:sldGuideLst xmlns:p15="http://schemas.microsoft.com/office/powerpoint/2012/main">
        <p15:guide id="1" orient="horz" pos="4065" userDrawn="1">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Frontpage with image 2">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AE5C7EF4-2F30-4EC4-8895-3C16C69864DB}"/>
              </a:ext>
            </a:extLst>
          </p:cNvPr>
          <p:cNvSpPr>
            <a:spLocks noGrp="1"/>
          </p:cNvSpPr>
          <p:nvPr>
            <p:ph type="pic" sz="quarter" idx="11" hasCustomPrompt="1"/>
          </p:nvPr>
        </p:nvSpPr>
        <p:spPr>
          <a:xfrm>
            <a:off x="0" y="0"/>
            <a:ext cx="12192000" cy="6858000"/>
          </a:xfrm>
          <a:solidFill>
            <a:schemeClr val="bg1">
              <a:lumMod val="85000"/>
            </a:schemeClr>
          </a:solidFill>
        </p:spPr>
        <p:txBody>
          <a:bodyPr tIns="72000"/>
          <a:lstStyle>
            <a:lvl1pPr algn="ctr">
              <a:buFontTx/>
              <a:buNone/>
              <a:defRPr/>
            </a:lvl1pPr>
          </a:lstStyle>
          <a:p>
            <a:r>
              <a:rPr lang="en-US" dirty="0"/>
              <a:t>Click icon to insert picture</a:t>
            </a:r>
            <a:endParaRPr lang="en-GB" dirty="0"/>
          </a:p>
        </p:txBody>
      </p:sp>
      <p:sp>
        <p:nvSpPr>
          <p:cNvPr id="2" name="Title 1">
            <a:extLst>
              <a:ext uri="{FF2B5EF4-FFF2-40B4-BE49-F238E27FC236}">
                <a16:creationId xmlns:a16="http://schemas.microsoft.com/office/drawing/2014/main" id="{A964C68D-29CB-420B-BE94-1423490A2F83}"/>
              </a:ext>
            </a:extLst>
          </p:cNvPr>
          <p:cNvSpPr>
            <a:spLocks noGrp="1"/>
          </p:cNvSpPr>
          <p:nvPr>
            <p:ph type="title" hasCustomPrompt="1"/>
          </p:nvPr>
        </p:nvSpPr>
        <p:spPr>
          <a:xfrm>
            <a:off x="414000" y="728663"/>
            <a:ext cx="4860000" cy="2297728"/>
          </a:xfrm>
        </p:spPr>
        <p:txBody>
          <a:bodyPr tIns="54000"/>
          <a:lstStyle>
            <a:lvl1pPr>
              <a:lnSpc>
                <a:spcPct val="90000"/>
              </a:lnSpc>
              <a:defRPr sz="4200" b="0">
                <a:solidFill>
                  <a:schemeClr val="tx1"/>
                </a:solidFill>
              </a:defRPr>
            </a:lvl1pPr>
          </a:lstStyle>
          <a:p>
            <a:r>
              <a:rPr lang="en-US" dirty="0"/>
              <a:t>CLICK TO EDIT TITLE</a:t>
            </a:r>
            <a:endParaRPr lang="en-GB" dirty="0"/>
          </a:p>
        </p:txBody>
      </p:sp>
      <p:sp>
        <p:nvSpPr>
          <p:cNvPr id="8" name="Text Placeholder 7">
            <a:extLst>
              <a:ext uri="{FF2B5EF4-FFF2-40B4-BE49-F238E27FC236}">
                <a16:creationId xmlns:a16="http://schemas.microsoft.com/office/drawing/2014/main" id="{13D7D4D4-645D-42F4-AC52-21F1006BCA00}"/>
              </a:ext>
            </a:extLst>
          </p:cNvPr>
          <p:cNvSpPr>
            <a:spLocks noGrp="1"/>
          </p:cNvSpPr>
          <p:nvPr>
            <p:ph type="body" sz="quarter" idx="10" hasCustomPrompt="1"/>
          </p:nvPr>
        </p:nvSpPr>
        <p:spPr>
          <a:xfrm>
            <a:off x="442913" y="360000"/>
            <a:ext cx="4862512" cy="150812"/>
          </a:xfrm>
        </p:spPr>
        <p:txBody>
          <a:bodyPr lIns="0"/>
          <a:lstStyle>
            <a:lvl1pPr>
              <a:buFontTx/>
              <a:buNone/>
              <a:defRPr sz="1100"/>
            </a:lvl1pPr>
            <a:lvl2pPr>
              <a:buFontTx/>
              <a:buNone/>
              <a:defRPr sz="1100"/>
            </a:lvl2pPr>
            <a:lvl3pPr>
              <a:buFontTx/>
              <a:buNone/>
              <a:defRPr sz="1100"/>
            </a:lvl3pPr>
            <a:lvl4pPr>
              <a:buFontTx/>
              <a:buNone/>
              <a:defRPr sz="1100"/>
            </a:lvl4pPr>
            <a:lvl5pPr>
              <a:buFontTx/>
              <a:buNone/>
              <a:defRPr sz="1100"/>
            </a:lvl5pPr>
          </a:lstStyle>
          <a:p>
            <a:pPr lvl="0"/>
            <a:r>
              <a:rPr lang="en-US" dirty="0"/>
              <a:t>Author and place</a:t>
            </a:r>
          </a:p>
        </p:txBody>
      </p:sp>
      <p:sp>
        <p:nvSpPr>
          <p:cNvPr id="16" name="Text Placeholder 15">
            <a:extLst>
              <a:ext uri="{FF2B5EF4-FFF2-40B4-BE49-F238E27FC236}">
                <a16:creationId xmlns:a16="http://schemas.microsoft.com/office/drawing/2014/main" id="{64CF6CDD-742E-42C6-976F-218677A24B80}"/>
              </a:ext>
            </a:extLst>
          </p:cNvPr>
          <p:cNvSpPr>
            <a:spLocks noGrp="1"/>
          </p:cNvSpPr>
          <p:nvPr>
            <p:ph type="body" sz="quarter" idx="12" hasCustomPrompt="1"/>
          </p:nvPr>
        </p:nvSpPr>
        <p:spPr>
          <a:xfrm>
            <a:off x="442913" y="4085886"/>
            <a:ext cx="11329200" cy="2354400"/>
          </a:xfrm>
          <a:blipFill>
            <a:blip r:embed="rId2"/>
            <a:stretch>
              <a:fillRect/>
            </a:stretch>
          </a:blipFill>
        </p:spPr>
        <p:txBody>
          <a:bodyPr/>
          <a:lstStyle>
            <a:lvl1pPr>
              <a:buNone/>
              <a:defRPr sz="100">
                <a:solidFill>
                  <a:schemeClr val="tx1">
                    <a:alpha val="0"/>
                  </a:schemeClr>
                </a:solidFill>
              </a:defRPr>
            </a:lvl1pPr>
          </a:lstStyle>
          <a:p>
            <a:pPr lvl="0"/>
            <a:r>
              <a:rPr lang="en-US" dirty="0"/>
              <a:t> </a:t>
            </a:r>
            <a:endParaRPr lang="en-GB" dirty="0"/>
          </a:p>
        </p:txBody>
      </p:sp>
    </p:spTree>
    <p:extLst>
      <p:ext uri="{BB962C8B-B14F-4D97-AF65-F5344CB8AC3E}">
        <p14:creationId xmlns:p14="http://schemas.microsoft.com/office/powerpoint/2010/main" val="3948928473"/>
      </p:ext>
    </p:extLst>
  </p:cSld>
  <p:clrMapOvr>
    <a:masterClrMapping/>
  </p:clrMapOvr>
  <p:extLst>
    <p:ext uri="{DCECCB84-F9BA-43D5-87BE-67443E8EF086}">
      <p15:sldGuideLst xmlns:p15="http://schemas.microsoft.com/office/powerpoint/2012/main">
        <p15:guide id="1" orient="horz" pos="4065" userDrawn="1">
          <p15:clr>
            <a:srgbClr val="A4A3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Image coll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30B1D6B-1DB5-4D03-AE41-8DA2603DA610}"/>
              </a:ext>
            </a:extLst>
          </p:cNvPr>
          <p:cNvSpPr>
            <a:spLocks noGrp="1"/>
          </p:cNvSpPr>
          <p:nvPr>
            <p:ph type="sldNum" sz="quarter" idx="10"/>
          </p:nvPr>
        </p:nvSpPr>
        <p:spPr/>
        <p:txBody>
          <a:body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95F960BE-FEDF-4E84-9F27-A4E30A84B6C4}"/>
              </a:ext>
            </a:extLst>
          </p:cNvPr>
          <p:cNvSpPr>
            <a:spLocks noGrp="1"/>
          </p:cNvSpPr>
          <p:nvPr>
            <p:ph type="dt" sz="half" idx="11"/>
          </p:nvPr>
        </p:nvSpPr>
        <p:spPr/>
        <p:txBody>
          <a:bodyPr/>
          <a:lstStyle/>
          <a:p>
            <a:endParaRPr lang="en-GB" dirty="0">
              <a:solidFill>
                <a:schemeClr val="tx1"/>
              </a:solidFill>
            </a:endParaRPr>
          </a:p>
        </p:txBody>
      </p:sp>
      <p:sp>
        <p:nvSpPr>
          <p:cNvPr id="5" name="Footer Placeholder 4">
            <a:extLst>
              <a:ext uri="{FF2B5EF4-FFF2-40B4-BE49-F238E27FC236}">
                <a16:creationId xmlns:a16="http://schemas.microsoft.com/office/drawing/2014/main" id="{8DE7A755-8292-47C3-8B2B-87BA11A58A17}"/>
              </a:ext>
            </a:extLst>
          </p:cNvPr>
          <p:cNvSpPr>
            <a:spLocks noGrp="1"/>
          </p:cNvSpPr>
          <p:nvPr>
            <p:ph type="ftr" sz="quarter" idx="12"/>
          </p:nvPr>
        </p:nvSpPr>
        <p:spPr/>
        <p:txBody>
          <a:bodyPr/>
          <a:lstStyle/>
          <a:p>
            <a:endParaRPr lang="en-GB" dirty="0"/>
          </a:p>
        </p:txBody>
      </p:sp>
      <p:sp>
        <p:nvSpPr>
          <p:cNvPr id="17" name="Picture Placeholder 15">
            <a:extLst>
              <a:ext uri="{FF2B5EF4-FFF2-40B4-BE49-F238E27FC236}">
                <a16:creationId xmlns:a16="http://schemas.microsoft.com/office/drawing/2014/main" id="{C1CC75CD-49D1-47DC-BE20-44EF708ED214}"/>
              </a:ext>
            </a:extLst>
          </p:cNvPr>
          <p:cNvSpPr>
            <a:spLocks noGrp="1"/>
          </p:cNvSpPr>
          <p:nvPr>
            <p:ph type="pic" sz="quarter" idx="14" hasCustomPrompt="1"/>
          </p:nvPr>
        </p:nvSpPr>
        <p:spPr>
          <a:xfrm>
            <a:off x="4259263" y="3526567"/>
            <a:ext cx="3673475" cy="2639284"/>
          </a:xfrm>
          <a:solidFill>
            <a:schemeClr val="bg1">
              <a:lumMod val="85000"/>
            </a:schemeClr>
          </a:solidFill>
        </p:spPr>
        <p:txBody>
          <a:bodyPr tIns="0" bIns="684000" anchor="ctr" anchorCtr="0"/>
          <a:lstStyle>
            <a:lvl1pPr algn="ctr">
              <a:buNone/>
              <a:defRPr sz="1100"/>
            </a:lvl1pPr>
          </a:lstStyle>
          <a:p>
            <a:r>
              <a:rPr lang="en-US" dirty="0"/>
              <a:t>Click icon to insert picture</a:t>
            </a:r>
            <a:endParaRPr lang="en-GB" dirty="0"/>
          </a:p>
        </p:txBody>
      </p:sp>
      <p:sp>
        <p:nvSpPr>
          <p:cNvPr id="22" name="Picture Placeholder 15">
            <a:extLst>
              <a:ext uri="{FF2B5EF4-FFF2-40B4-BE49-F238E27FC236}">
                <a16:creationId xmlns:a16="http://schemas.microsoft.com/office/drawing/2014/main" id="{FC6AFEA9-C4D2-4297-B039-2371D2436B08}"/>
              </a:ext>
            </a:extLst>
          </p:cNvPr>
          <p:cNvSpPr>
            <a:spLocks noGrp="1"/>
          </p:cNvSpPr>
          <p:nvPr>
            <p:ph type="pic" sz="quarter" idx="15" hasCustomPrompt="1"/>
          </p:nvPr>
        </p:nvSpPr>
        <p:spPr>
          <a:xfrm>
            <a:off x="2350151" y="744025"/>
            <a:ext cx="5582587" cy="2639284"/>
          </a:xfrm>
          <a:solidFill>
            <a:schemeClr val="bg1">
              <a:lumMod val="85000"/>
            </a:schemeClr>
          </a:solidFill>
        </p:spPr>
        <p:txBody>
          <a:bodyPr tIns="0" bIns="684000" anchor="ctr" anchorCtr="0"/>
          <a:lstStyle>
            <a:lvl1pPr algn="ctr">
              <a:buNone/>
              <a:defRPr lang="en-GB" sz="1100" dirty="0"/>
            </a:lvl1pPr>
          </a:lstStyle>
          <a:p>
            <a:r>
              <a:rPr lang="en-US" dirty="0"/>
              <a:t>Click icon to insert picture</a:t>
            </a:r>
            <a:endParaRPr lang="en-GB" dirty="0"/>
          </a:p>
        </p:txBody>
      </p:sp>
      <p:sp>
        <p:nvSpPr>
          <p:cNvPr id="23" name="Picture Placeholder 15">
            <a:extLst>
              <a:ext uri="{FF2B5EF4-FFF2-40B4-BE49-F238E27FC236}">
                <a16:creationId xmlns:a16="http://schemas.microsoft.com/office/drawing/2014/main" id="{3FBAE6A1-8411-4AD9-BE6A-7BB9A303F27D}"/>
              </a:ext>
            </a:extLst>
          </p:cNvPr>
          <p:cNvSpPr>
            <a:spLocks noGrp="1"/>
          </p:cNvSpPr>
          <p:nvPr>
            <p:ph type="pic" sz="quarter" idx="16" hasCustomPrompt="1"/>
          </p:nvPr>
        </p:nvSpPr>
        <p:spPr>
          <a:xfrm>
            <a:off x="8075613" y="2135296"/>
            <a:ext cx="3673475" cy="2639284"/>
          </a:xfrm>
          <a:solidFill>
            <a:schemeClr val="bg1">
              <a:lumMod val="85000"/>
            </a:schemeClr>
          </a:solidFill>
        </p:spPr>
        <p:txBody>
          <a:bodyPr tIns="0" bIns="684000" anchor="ctr" anchorCtr="0"/>
          <a:lstStyle>
            <a:lvl1pPr algn="ctr">
              <a:buNone/>
              <a:defRPr sz="1100"/>
            </a:lvl1pPr>
          </a:lstStyle>
          <a:p>
            <a:r>
              <a:rPr lang="en-US" dirty="0"/>
              <a:t>Click icon to insert picture</a:t>
            </a:r>
            <a:endParaRPr lang="en-GB" dirty="0"/>
          </a:p>
        </p:txBody>
      </p:sp>
      <p:sp>
        <p:nvSpPr>
          <p:cNvPr id="24" name="Picture Placeholder 15">
            <a:extLst>
              <a:ext uri="{FF2B5EF4-FFF2-40B4-BE49-F238E27FC236}">
                <a16:creationId xmlns:a16="http://schemas.microsoft.com/office/drawing/2014/main" id="{7473BBDC-A6F2-4F6C-B253-7F966652F252}"/>
              </a:ext>
            </a:extLst>
          </p:cNvPr>
          <p:cNvSpPr>
            <a:spLocks noGrp="1"/>
          </p:cNvSpPr>
          <p:nvPr>
            <p:ph type="pic" sz="quarter" idx="17" hasCustomPrompt="1"/>
          </p:nvPr>
        </p:nvSpPr>
        <p:spPr>
          <a:xfrm>
            <a:off x="442914" y="744025"/>
            <a:ext cx="1764362" cy="2639284"/>
          </a:xfrm>
          <a:solidFill>
            <a:schemeClr val="bg1">
              <a:lumMod val="85000"/>
            </a:schemeClr>
          </a:solidFill>
        </p:spPr>
        <p:txBody>
          <a:bodyPr tIns="0" bIns="684000" anchor="ctr" anchorCtr="0"/>
          <a:lstStyle>
            <a:lvl1pPr algn="ctr">
              <a:buNone/>
              <a:defRPr sz="1100"/>
            </a:lvl1pPr>
          </a:lstStyle>
          <a:p>
            <a:r>
              <a:rPr lang="en-US" dirty="0"/>
              <a:t>Click icon to insert picture</a:t>
            </a:r>
            <a:endParaRPr lang="en-GB" dirty="0"/>
          </a:p>
        </p:txBody>
      </p:sp>
      <p:sp>
        <p:nvSpPr>
          <p:cNvPr id="25" name="Picture Placeholder 15">
            <a:extLst>
              <a:ext uri="{FF2B5EF4-FFF2-40B4-BE49-F238E27FC236}">
                <a16:creationId xmlns:a16="http://schemas.microsoft.com/office/drawing/2014/main" id="{61C38013-5511-437D-A9B3-F87E1A531C8E}"/>
              </a:ext>
            </a:extLst>
          </p:cNvPr>
          <p:cNvSpPr>
            <a:spLocks noGrp="1"/>
          </p:cNvSpPr>
          <p:nvPr>
            <p:ph type="pic" sz="quarter" idx="18" hasCustomPrompt="1"/>
          </p:nvPr>
        </p:nvSpPr>
        <p:spPr>
          <a:xfrm>
            <a:off x="8075613" y="744025"/>
            <a:ext cx="3673475" cy="1242100"/>
          </a:xfrm>
          <a:solidFill>
            <a:schemeClr val="bg1">
              <a:lumMod val="85000"/>
            </a:schemeClr>
          </a:solidFill>
        </p:spPr>
        <p:txBody>
          <a:bodyPr tIns="0" bIns="684000" anchor="ctr" anchorCtr="0"/>
          <a:lstStyle>
            <a:lvl1pPr algn="ctr">
              <a:buNone/>
              <a:defRPr sz="1100"/>
            </a:lvl1pPr>
          </a:lstStyle>
          <a:p>
            <a:r>
              <a:rPr lang="en-US" dirty="0"/>
              <a:t>Click icon to insert picture</a:t>
            </a:r>
            <a:endParaRPr lang="en-GB" dirty="0"/>
          </a:p>
        </p:txBody>
      </p:sp>
      <p:sp>
        <p:nvSpPr>
          <p:cNvPr id="26" name="Picture Placeholder 15">
            <a:extLst>
              <a:ext uri="{FF2B5EF4-FFF2-40B4-BE49-F238E27FC236}">
                <a16:creationId xmlns:a16="http://schemas.microsoft.com/office/drawing/2014/main" id="{7A153201-F4FC-4047-B0C0-CE748345BF24}"/>
              </a:ext>
            </a:extLst>
          </p:cNvPr>
          <p:cNvSpPr>
            <a:spLocks noGrp="1"/>
          </p:cNvSpPr>
          <p:nvPr>
            <p:ph type="pic" sz="quarter" idx="19" hasCustomPrompt="1"/>
          </p:nvPr>
        </p:nvSpPr>
        <p:spPr>
          <a:xfrm>
            <a:off x="442914" y="3526567"/>
            <a:ext cx="3673475" cy="2639284"/>
          </a:xfrm>
          <a:solidFill>
            <a:schemeClr val="bg1">
              <a:lumMod val="85000"/>
            </a:schemeClr>
          </a:solidFill>
        </p:spPr>
        <p:txBody>
          <a:bodyPr tIns="0" bIns="684000" anchor="ctr" anchorCtr="0"/>
          <a:lstStyle>
            <a:lvl1pPr algn="ctr">
              <a:buNone/>
              <a:defRPr sz="1100"/>
            </a:lvl1pPr>
          </a:lstStyle>
          <a:p>
            <a:r>
              <a:rPr lang="en-US" dirty="0"/>
              <a:t>Click icon to insert picture</a:t>
            </a:r>
            <a:endParaRPr lang="en-GB" dirty="0"/>
          </a:p>
        </p:txBody>
      </p:sp>
      <p:sp>
        <p:nvSpPr>
          <p:cNvPr id="27" name="Picture Placeholder 15">
            <a:extLst>
              <a:ext uri="{FF2B5EF4-FFF2-40B4-BE49-F238E27FC236}">
                <a16:creationId xmlns:a16="http://schemas.microsoft.com/office/drawing/2014/main" id="{9A70839F-5CE2-4EA6-AA29-E07100016A99}"/>
              </a:ext>
            </a:extLst>
          </p:cNvPr>
          <p:cNvSpPr>
            <a:spLocks noGrp="1"/>
          </p:cNvSpPr>
          <p:nvPr>
            <p:ph type="pic" sz="quarter" idx="20" hasCustomPrompt="1"/>
          </p:nvPr>
        </p:nvSpPr>
        <p:spPr>
          <a:xfrm>
            <a:off x="8075613" y="4923751"/>
            <a:ext cx="3673475" cy="1242100"/>
          </a:xfrm>
          <a:solidFill>
            <a:schemeClr val="bg1">
              <a:lumMod val="85000"/>
            </a:schemeClr>
          </a:solidFill>
        </p:spPr>
        <p:txBody>
          <a:bodyPr tIns="0" bIns="684000" anchor="ctr" anchorCtr="0"/>
          <a:lstStyle>
            <a:lvl1pPr algn="ctr">
              <a:buNone/>
              <a:defRPr sz="1100"/>
            </a:lvl1pPr>
          </a:lstStyle>
          <a:p>
            <a:r>
              <a:rPr lang="en-US" dirty="0"/>
              <a:t>Click icon to insert picture</a:t>
            </a:r>
            <a:endParaRPr lang="en-GB" dirty="0"/>
          </a:p>
        </p:txBody>
      </p:sp>
    </p:spTree>
    <p:extLst>
      <p:ext uri="{BB962C8B-B14F-4D97-AF65-F5344CB8AC3E}">
        <p14:creationId xmlns:p14="http://schemas.microsoft.com/office/powerpoint/2010/main" val="717824778"/>
      </p:ext>
    </p:extLst>
  </p:cSld>
  <p:clrMapOvr>
    <a:masterClrMapping/>
  </p:clrMapOvr>
  <p:extLst>
    <p:ext uri="{DCECCB84-F9BA-43D5-87BE-67443E8EF086}">
      <p15:sldGuideLst xmlns:p15="http://schemas.microsoft.com/office/powerpoint/2012/main">
        <p15:guide id="1" orient="horz" pos="3884" userDrawn="1">
          <p15:clr>
            <a:srgbClr val="A4A3A4"/>
          </p15:clr>
        </p15:guide>
        <p15:guide id="2" orient="horz" pos="2137" userDrawn="1">
          <p15:clr>
            <a:srgbClr val="A4A3A4"/>
          </p15:clr>
        </p15:guide>
        <p15:guide id="3" orient="horz" pos="2228" userDrawn="1">
          <p15:clr>
            <a:srgbClr val="A4A3A4"/>
          </p15:clr>
        </p15:guide>
        <p15:guide id="4" pos="4997" userDrawn="1">
          <p15:clr>
            <a:srgbClr val="A4A3A4"/>
          </p15:clr>
        </p15:guide>
        <p15:guide id="5" pos="2593" userDrawn="1">
          <p15:clr>
            <a:srgbClr val="A4A3A4"/>
          </p15:clr>
        </p15:guide>
        <p15:guide id="6" pos="2683" userDrawn="1">
          <p15:clr>
            <a:srgbClr val="A4A3A4"/>
          </p15:clr>
        </p15:guide>
        <p15:guide id="7" pos="5087" userDrawn="1">
          <p15:clr>
            <a:srgbClr val="A4A3A4"/>
          </p15:clr>
        </p15:guide>
        <p15:guide id="8" pos="1391" userDrawn="1">
          <p15:clr>
            <a:srgbClr val="A4A3A4"/>
          </p15:clr>
        </p15:guide>
        <p15:guide id="9" pos="1481" userDrawn="1">
          <p15:clr>
            <a:srgbClr val="A4A3A4"/>
          </p15:clr>
        </p15:guide>
        <p15:guide id="10" pos="6289" userDrawn="1">
          <p15:clr>
            <a:srgbClr val="A4A3A4"/>
          </p15:clr>
        </p15:guide>
        <p15:guide id="11" pos="6199" userDrawn="1">
          <p15:clr>
            <a:srgbClr val="A4A3A4"/>
          </p15:clr>
        </p15:guide>
        <p15:guide id="12" orient="horz" pos="1253" userDrawn="1">
          <p15:clr>
            <a:srgbClr val="A4A3A4"/>
          </p15:clr>
        </p15:guide>
        <p15:guide id="13" orient="horz" pos="1344" userDrawn="1">
          <p15:clr>
            <a:srgbClr val="A4A3A4"/>
          </p15:clr>
        </p15:guide>
        <p15:guide id="14" orient="horz" pos="3090" userDrawn="1">
          <p15:clr>
            <a:srgbClr val="A4A3A4"/>
          </p15:clr>
        </p15:guide>
        <p15:guide id="15" orient="horz" pos="2999" userDrawn="1">
          <p15:clr>
            <a:srgbClr val="A4A3A4"/>
          </p15:clr>
        </p15:guide>
        <p15:guide id="16" pos="3795" userDrawn="1">
          <p15:clr>
            <a:srgbClr val="A4A3A4"/>
          </p15:clr>
        </p15:guide>
        <p15:guide id="17" pos="3885" userDrawn="1">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USER GUID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86D5F54-2C32-4694-A8F7-3D45C6F28811}"/>
              </a:ext>
            </a:extLst>
          </p:cNvPr>
          <p:cNvSpPr>
            <a:spLocks noGrp="1"/>
          </p:cNvSpPr>
          <p:nvPr>
            <p:ph type="sldNum" sz="quarter" idx="10"/>
          </p:nvPr>
        </p:nvSpPr>
        <p:spPr/>
        <p:txBody>
          <a:body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F6DD0562-156F-4179-A735-32AA474BF116}"/>
              </a:ext>
            </a:extLst>
          </p:cNvPr>
          <p:cNvSpPr>
            <a:spLocks noGrp="1"/>
          </p:cNvSpPr>
          <p:nvPr>
            <p:ph type="dt" sz="half" idx="11"/>
          </p:nvPr>
        </p:nvSpPr>
        <p:spPr/>
        <p:txBody>
          <a:bodyPr/>
          <a:lstStyle/>
          <a:p>
            <a:endParaRPr lang="en-GB" dirty="0">
              <a:solidFill>
                <a:schemeClr val="tx1"/>
              </a:solidFill>
            </a:endParaRPr>
          </a:p>
        </p:txBody>
      </p:sp>
      <p:sp>
        <p:nvSpPr>
          <p:cNvPr id="5" name="Footer Placeholder 4">
            <a:extLst>
              <a:ext uri="{FF2B5EF4-FFF2-40B4-BE49-F238E27FC236}">
                <a16:creationId xmlns:a16="http://schemas.microsoft.com/office/drawing/2014/main" id="{E93F763D-3AD7-41D8-AC5A-727AF21E762A}"/>
              </a:ext>
            </a:extLst>
          </p:cNvPr>
          <p:cNvSpPr>
            <a:spLocks noGrp="1"/>
          </p:cNvSpPr>
          <p:nvPr>
            <p:ph type="ftr" sz="quarter" idx="12"/>
          </p:nvPr>
        </p:nvSpPr>
        <p:spPr/>
        <p:txBody>
          <a:bodyPr/>
          <a:lstStyle/>
          <a:p>
            <a:endParaRPr lang="en-GB" dirty="0"/>
          </a:p>
        </p:txBody>
      </p:sp>
      <p:sp>
        <p:nvSpPr>
          <p:cNvPr id="6" name="AutoShape 4">
            <a:extLst>
              <a:ext uri="{FF2B5EF4-FFF2-40B4-BE49-F238E27FC236}">
                <a16:creationId xmlns:a16="http://schemas.microsoft.com/office/drawing/2014/main" id="{B905F4B4-6B0C-4EC5-AC5A-894A2E7D9D6C}"/>
              </a:ext>
            </a:extLst>
          </p:cNvPr>
          <p:cNvSpPr>
            <a:spLocks/>
          </p:cNvSpPr>
          <p:nvPr userDrawn="1"/>
        </p:nvSpPr>
        <p:spPr bwMode="gray">
          <a:xfrm>
            <a:off x="4374668" y="4865003"/>
            <a:ext cx="3204000" cy="856645"/>
          </a:xfrm>
          <a:prstGeom prst="rect">
            <a:avLst/>
          </a:prstGeom>
          <a:noFill/>
          <a:ln w="12700" algn="ctr">
            <a:noFill/>
            <a:miter lim="800000"/>
            <a:headEnd/>
            <a:tailEnd/>
          </a:ln>
          <a:effectLst/>
        </p:spPr>
        <p:txBody>
          <a:bodyPr wrap="square" lIns="0" tIns="0" rIns="0" bIns="0">
            <a:spAutoFit/>
          </a:bodyPr>
          <a:lstStyle/>
          <a:p>
            <a:pPr fontAlgn="auto">
              <a:lnSpc>
                <a:spcPct val="100000"/>
              </a:lnSpc>
              <a:spcBef>
                <a:spcPts val="0"/>
              </a:spcBef>
              <a:spcAft>
                <a:spcPts val="800"/>
              </a:spcAft>
              <a:buFont typeface="+mj-lt"/>
              <a:buNone/>
              <a:defRPr/>
            </a:pPr>
            <a:r>
              <a:rPr lang="en-US" sz="1100" b="1" noProof="1">
                <a:solidFill>
                  <a:schemeClr val="tx1"/>
                </a:solidFill>
                <a:cs typeface="Arial" panose="020B0604020202020204" pitchFamily="34" charset="0"/>
              </a:rPr>
              <a:t>GUIDES</a:t>
            </a:r>
          </a:p>
          <a:p>
            <a:pPr eaLnBrk="1" fontAlgn="auto" hangingPunct="1">
              <a:lnSpc>
                <a:spcPct val="100000"/>
              </a:lnSpc>
              <a:spcBef>
                <a:spcPts val="0"/>
              </a:spcBef>
              <a:spcAft>
                <a:spcPts val="320"/>
              </a:spcAft>
              <a:buFont typeface="+mj-lt"/>
              <a:buNone/>
              <a:defRPr/>
            </a:pPr>
            <a:r>
              <a:rPr lang="en-US" sz="1100" noProof="1">
                <a:solidFill>
                  <a:schemeClr val="tx1"/>
                </a:solidFill>
                <a:cs typeface="Arial" charset="0"/>
              </a:rPr>
              <a:t>To view drawing guides</a:t>
            </a:r>
          </a:p>
          <a:p>
            <a:pPr eaLnBrk="1" fontAlgn="auto" hangingPunct="1">
              <a:lnSpc>
                <a:spcPct val="100000"/>
              </a:lnSpc>
              <a:spcBef>
                <a:spcPts val="0"/>
              </a:spcBef>
              <a:spcAft>
                <a:spcPts val="320"/>
              </a:spcAft>
              <a:buFont typeface="+mj-lt"/>
              <a:buNone/>
              <a:defRPr/>
            </a:pPr>
            <a:r>
              <a:rPr lang="en-US" sz="1100" b="1" noProof="1">
                <a:solidFill>
                  <a:schemeClr val="tx1"/>
                </a:solidFill>
                <a:cs typeface="Arial" charset="0"/>
              </a:rPr>
              <a:t>1.</a:t>
            </a:r>
            <a:r>
              <a:rPr lang="en-US" sz="1100" noProof="1">
                <a:solidFill>
                  <a:schemeClr val="tx1"/>
                </a:solidFill>
                <a:cs typeface="Arial" charset="0"/>
              </a:rPr>
              <a:t> Click the </a:t>
            </a:r>
            <a:r>
              <a:rPr lang="en-US" sz="1100" b="1" noProof="1">
                <a:solidFill>
                  <a:schemeClr val="tx1"/>
                </a:solidFill>
                <a:cs typeface="Arial" charset="0"/>
              </a:rPr>
              <a:t>View</a:t>
            </a:r>
            <a:r>
              <a:rPr lang="en-US" sz="1100" noProof="1">
                <a:solidFill>
                  <a:schemeClr val="tx1"/>
                </a:solidFill>
                <a:cs typeface="Arial" charset="0"/>
              </a:rPr>
              <a:t> tab, set tick mark next to </a:t>
            </a:r>
            <a:r>
              <a:rPr lang="en-US" sz="1100" b="1" noProof="1">
                <a:solidFill>
                  <a:schemeClr val="tx1"/>
                </a:solidFill>
                <a:cs typeface="Arial" charset="0"/>
              </a:rPr>
              <a:t>Guides</a:t>
            </a:r>
            <a:endParaRPr lang="en-US" sz="1100" noProof="1">
              <a:solidFill>
                <a:schemeClr val="tx1"/>
              </a:solidFill>
              <a:cs typeface="Arial" charset="0"/>
            </a:endParaRPr>
          </a:p>
          <a:p>
            <a:pPr eaLnBrk="1" hangingPunct="1">
              <a:lnSpc>
                <a:spcPct val="100000"/>
              </a:lnSpc>
              <a:spcBef>
                <a:spcPts val="0"/>
              </a:spcBef>
              <a:spcAft>
                <a:spcPts val="320"/>
              </a:spcAft>
              <a:buFont typeface="+mj-lt"/>
              <a:buNone/>
              <a:defRPr/>
            </a:pPr>
            <a:r>
              <a:rPr lang="en-US" sz="1100" b="1" noProof="1">
                <a:solidFill>
                  <a:schemeClr val="tx1"/>
                </a:solidFill>
                <a:cs typeface="Arial" panose="020B0604020202020204" pitchFamily="34" charset="0"/>
              </a:rPr>
              <a:t>Hint: Alt + F9 </a:t>
            </a:r>
            <a:r>
              <a:rPr lang="en-US" sz="1100" b="0" noProof="1">
                <a:solidFill>
                  <a:schemeClr val="tx1"/>
                </a:solidFill>
                <a:cs typeface="Arial" panose="020B0604020202020204" pitchFamily="34" charset="0"/>
              </a:rPr>
              <a:t>for quick viewing of guides</a:t>
            </a:r>
          </a:p>
        </p:txBody>
      </p:sp>
      <p:sp>
        <p:nvSpPr>
          <p:cNvPr id="7" name="Text Box 48">
            <a:extLst>
              <a:ext uri="{FF2B5EF4-FFF2-40B4-BE49-F238E27FC236}">
                <a16:creationId xmlns:a16="http://schemas.microsoft.com/office/drawing/2014/main" id="{23C0B719-380A-40EB-9386-E3DFD639F0D2}"/>
              </a:ext>
            </a:extLst>
          </p:cNvPr>
          <p:cNvSpPr txBox="1">
            <a:spLocks noChangeArrowheads="1"/>
          </p:cNvSpPr>
          <p:nvPr userDrawn="1"/>
        </p:nvSpPr>
        <p:spPr bwMode="auto">
          <a:xfrm>
            <a:off x="8266564" y="1824030"/>
            <a:ext cx="3734933" cy="1595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92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00000"/>
              </a:lnSpc>
              <a:spcAft>
                <a:spcPts val="800"/>
              </a:spcAft>
              <a:defRPr/>
            </a:pPr>
            <a:r>
              <a:rPr lang="en-US" sz="1100" b="1" noProof="1">
                <a:solidFill>
                  <a:schemeClr val="tx1"/>
                </a:solidFill>
                <a:latin typeface="+mn-lt"/>
                <a:cs typeface="Arial" panose="020B0604020202020204" pitchFamily="34" charset="0"/>
              </a:rPr>
              <a:t>CHANGE SLIDE NUMBER, DATE AND FOOTER</a:t>
            </a:r>
          </a:p>
          <a:p>
            <a:pPr marL="0" marR="0" indent="0" algn="l" defTabSz="1219170" rtl="0" eaLnBrk="1" fontAlgn="auto" latinLnBrk="0" hangingPunct="1">
              <a:lnSpc>
                <a:spcPct val="100000"/>
              </a:lnSpc>
              <a:spcBef>
                <a:spcPts val="0"/>
              </a:spcBef>
              <a:spcAft>
                <a:spcPts val="800"/>
              </a:spcAft>
              <a:buClrTx/>
              <a:buSzTx/>
              <a:buFontTx/>
              <a:buNone/>
              <a:tabLst/>
              <a:defRPr/>
            </a:pPr>
            <a:r>
              <a:rPr lang="en-US" sz="1100" b="0" kern="1200" noProof="1">
                <a:solidFill>
                  <a:schemeClr val="tx1"/>
                </a:solidFill>
                <a:latin typeface="+mn-lt"/>
                <a:ea typeface="+mn-ea"/>
                <a:cs typeface="Arial" panose="020B0604020202020204" pitchFamily="34" charset="0"/>
              </a:rPr>
              <a:t>Do this at the very end, so you get all the corrections with you</a:t>
            </a:r>
          </a:p>
          <a:p>
            <a:pPr marL="228600" indent="-228600" eaLnBrk="1" hangingPunct="1">
              <a:lnSpc>
                <a:spcPct val="100000"/>
              </a:lnSpc>
              <a:spcAft>
                <a:spcPts val="800"/>
              </a:spcAft>
              <a:buFont typeface="+mj-lt"/>
              <a:buAutoNum type="arabicPeriod"/>
              <a:defRPr/>
            </a:pPr>
            <a:r>
              <a:rPr lang="en-US" altLang="da-DK" sz="1100" noProof="1">
                <a:solidFill>
                  <a:schemeClr val="tx1"/>
                </a:solidFill>
                <a:latin typeface="+mn-lt"/>
                <a:cs typeface="Arial" panose="020B0604020202020204" pitchFamily="34" charset="0"/>
              </a:rPr>
              <a:t>Click the </a:t>
            </a:r>
            <a:r>
              <a:rPr lang="en-US" altLang="da-DK" sz="1100" b="1" noProof="1">
                <a:solidFill>
                  <a:schemeClr val="tx1"/>
                </a:solidFill>
                <a:latin typeface="+mn-lt"/>
                <a:cs typeface="Arial" panose="020B0604020202020204" pitchFamily="34" charset="0"/>
              </a:rPr>
              <a:t>Insert tab</a:t>
            </a:r>
            <a:endParaRPr lang="en-US" altLang="da-DK" sz="1100" strike="sngStrike" noProof="1">
              <a:solidFill>
                <a:schemeClr val="tx1"/>
              </a:solidFill>
              <a:latin typeface="+mn-lt"/>
              <a:cs typeface="Arial" panose="020B0604020202020204" pitchFamily="34" charset="0"/>
            </a:endParaRPr>
          </a:p>
          <a:p>
            <a:pPr marL="228600" indent="-228600" eaLnBrk="1" hangingPunct="1">
              <a:lnSpc>
                <a:spcPct val="100000"/>
              </a:lnSpc>
              <a:spcAft>
                <a:spcPts val="800"/>
              </a:spcAft>
              <a:buFont typeface="+mj-lt"/>
              <a:buAutoNum type="arabicPeriod"/>
              <a:defRPr/>
            </a:pPr>
            <a:r>
              <a:rPr lang="en-US" altLang="da-DK" sz="1100" b="0" noProof="1">
                <a:solidFill>
                  <a:schemeClr val="tx1"/>
                </a:solidFill>
                <a:latin typeface="+mn-lt"/>
                <a:cs typeface="Arial" panose="020B0604020202020204" pitchFamily="34" charset="0"/>
              </a:rPr>
              <a:t>Clickon</a:t>
            </a:r>
            <a:r>
              <a:rPr lang="en-US" altLang="da-DK" sz="1100" b="1" noProof="1">
                <a:solidFill>
                  <a:schemeClr val="tx1"/>
                </a:solidFill>
                <a:latin typeface="+mn-lt"/>
                <a:cs typeface="Arial" panose="020B0604020202020204" pitchFamily="34" charset="0"/>
              </a:rPr>
              <a:t> Header and Footer </a:t>
            </a:r>
            <a:br>
              <a:rPr lang="en-US" altLang="da-DK" sz="1100" b="1" noProof="1">
                <a:solidFill>
                  <a:schemeClr val="tx1"/>
                </a:solidFill>
                <a:latin typeface="+mn-lt"/>
                <a:cs typeface="Arial" panose="020B0604020202020204" pitchFamily="34" charset="0"/>
              </a:rPr>
            </a:br>
            <a:r>
              <a:rPr lang="en-US" altLang="da-DK" sz="1100" b="0" noProof="1">
                <a:solidFill>
                  <a:schemeClr val="tx1"/>
                </a:solidFill>
                <a:latin typeface="+mn-lt"/>
                <a:cs typeface="Arial" panose="020B0604020202020204" pitchFamily="34" charset="0"/>
              </a:rPr>
              <a:t>(write the desired text)</a:t>
            </a:r>
          </a:p>
          <a:p>
            <a:pPr marL="228600" indent="-228600" eaLnBrk="1" hangingPunct="1">
              <a:lnSpc>
                <a:spcPct val="100000"/>
              </a:lnSpc>
              <a:spcAft>
                <a:spcPts val="800"/>
              </a:spcAft>
              <a:buFont typeface="+mj-lt"/>
              <a:buAutoNum type="arabicPeriod"/>
              <a:defRPr/>
            </a:pPr>
            <a:r>
              <a:rPr lang="en-US" sz="1100" noProof="1">
                <a:solidFill>
                  <a:schemeClr val="tx1"/>
                </a:solidFill>
                <a:latin typeface="+mn-lt"/>
                <a:cs typeface="Arial" panose="020B0604020202020204" pitchFamily="34" charset="0"/>
              </a:rPr>
              <a:t>Click </a:t>
            </a:r>
            <a:r>
              <a:rPr lang="en-US" sz="1100" b="1" noProof="1">
                <a:solidFill>
                  <a:schemeClr val="tx1"/>
                </a:solidFill>
                <a:latin typeface="+mn-lt"/>
                <a:cs typeface="Arial" panose="020B0604020202020204" pitchFamily="34" charset="0"/>
              </a:rPr>
              <a:t>Apply to All</a:t>
            </a:r>
            <a:r>
              <a:rPr lang="en-US" sz="1100" noProof="1">
                <a:solidFill>
                  <a:schemeClr val="tx1"/>
                </a:solidFill>
                <a:latin typeface="+mn-lt"/>
                <a:cs typeface="Arial" panose="020B0604020202020204" pitchFamily="34" charset="0"/>
              </a:rPr>
              <a:t> or </a:t>
            </a:r>
            <a:r>
              <a:rPr lang="en-US" sz="1100" b="1" noProof="1">
                <a:solidFill>
                  <a:schemeClr val="tx1"/>
                </a:solidFill>
                <a:latin typeface="+mn-lt"/>
                <a:cs typeface="Arial" panose="020B0604020202020204" pitchFamily="34" charset="0"/>
              </a:rPr>
              <a:t>Apply </a:t>
            </a:r>
            <a:r>
              <a:rPr lang="en-US" sz="1100" b="0" noProof="1">
                <a:solidFill>
                  <a:schemeClr val="tx1"/>
                </a:solidFill>
                <a:latin typeface="+mn-lt"/>
                <a:cs typeface="Arial" panose="020B0604020202020204" pitchFamily="34" charset="0"/>
              </a:rPr>
              <a:t>if only used on one slide</a:t>
            </a:r>
          </a:p>
        </p:txBody>
      </p:sp>
      <p:sp>
        <p:nvSpPr>
          <p:cNvPr id="8" name="AutoShape 4">
            <a:extLst>
              <a:ext uri="{FF2B5EF4-FFF2-40B4-BE49-F238E27FC236}">
                <a16:creationId xmlns:a16="http://schemas.microsoft.com/office/drawing/2014/main" id="{66038166-1D06-47D0-B5D2-8EF31BA73FB4}"/>
              </a:ext>
            </a:extLst>
          </p:cNvPr>
          <p:cNvSpPr>
            <a:spLocks/>
          </p:cNvSpPr>
          <p:nvPr userDrawn="1"/>
        </p:nvSpPr>
        <p:spPr bwMode="gray">
          <a:xfrm>
            <a:off x="4374668" y="1824031"/>
            <a:ext cx="3204000" cy="610424"/>
          </a:xfrm>
          <a:prstGeom prst="rect">
            <a:avLst/>
          </a:prstGeom>
          <a:noFill/>
          <a:ln w="12700" algn="ctr">
            <a:noFill/>
            <a:miter lim="800000"/>
            <a:headEnd/>
            <a:tailEnd/>
          </a:ln>
          <a:effectLst/>
        </p:spPr>
        <p:txBody>
          <a:bodyPr wrap="square" lIns="0" tIns="0" rIns="0" bIns="0">
            <a:spAutoFit/>
          </a:bodyPr>
          <a:lstStyle/>
          <a:p>
            <a:pPr fontAlgn="auto">
              <a:lnSpc>
                <a:spcPct val="100000"/>
              </a:lnSpc>
              <a:spcBef>
                <a:spcPts val="0"/>
              </a:spcBef>
              <a:spcAft>
                <a:spcPts val="800"/>
              </a:spcAft>
              <a:buFont typeface="+mj-lt"/>
              <a:buNone/>
              <a:defRPr/>
            </a:pPr>
            <a:r>
              <a:rPr lang="en-US" sz="1100" b="1" noProof="1">
                <a:solidFill>
                  <a:schemeClr val="tx1"/>
                </a:solidFill>
                <a:cs typeface="Arial" panose="020B0604020202020204" pitchFamily="34" charset="0"/>
              </a:rPr>
              <a:t>INSERT PICTURE</a:t>
            </a:r>
          </a:p>
          <a:p>
            <a:pPr eaLnBrk="1" fontAlgn="auto" hangingPunct="1">
              <a:lnSpc>
                <a:spcPct val="100000"/>
              </a:lnSpc>
              <a:spcBef>
                <a:spcPts val="0"/>
              </a:spcBef>
              <a:spcAft>
                <a:spcPts val="320"/>
              </a:spcAft>
              <a:buFont typeface="+mj-lt"/>
              <a:buNone/>
              <a:defRPr/>
            </a:pPr>
            <a:r>
              <a:rPr lang="en-US" sz="1100" noProof="1">
                <a:solidFill>
                  <a:schemeClr val="tx1"/>
                </a:solidFill>
                <a:cs typeface="Arial" charset="0"/>
              </a:rPr>
              <a:t>On slides with pictureplaceholder, </a:t>
            </a:r>
            <a:br>
              <a:rPr lang="en-US" sz="1100" noProof="1">
                <a:solidFill>
                  <a:schemeClr val="tx1"/>
                </a:solidFill>
                <a:cs typeface="Arial" charset="0"/>
              </a:rPr>
            </a:br>
            <a:r>
              <a:rPr lang="en-US" sz="1100" noProof="1">
                <a:solidFill>
                  <a:schemeClr val="tx1"/>
                </a:solidFill>
                <a:cs typeface="Arial" charset="0"/>
              </a:rPr>
              <a:t>click on the icon and</a:t>
            </a:r>
            <a:r>
              <a:rPr lang="en-US" sz="1100" baseline="0" noProof="1">
                <a:solidFill>
                  <a:schemeClr val="tx1"/>
                </a:solidFill>
                <a:cs typeface="Arial" charset="0"/>
              </a:rPr>
              <a:t> choose </a:t>
            </a:r>
            <a:r>
              <a:rPr lang="en-US" sz="1100" b="1" noProof="1">
                <a:solidFill>
                  <a:schemeClr val="tx1"/>
                </a:solidFill>
                <a:cs typeface="Arial" charset="0"/>
              </a:rPr>
              <a:t>Insert</a:t>
            </a:r>
            <a:endParaRPr lang="en-US" sz="1100" b="1" noProof="1">
              <a:solidFill>
                <a:schemeClr val="tx1"/>
              </a:solidFill>
              <a:cs typeface="Arial" panose="020B0604020202020204" pitchFamily="34" charset="0"/>
            </a:endParaRPr>
          </a:p>
        </p:txBody>
      </p:sp>
      <p:sp>
        <p:nvSpPr>
          <p:cNvPr id="9" name="TextBox 12">
            <a:extLst>
              <a:ext uri="{FF2B5EF4-FFF2-40B4-BE49-F238E27FC236}">
                <a16:creationId xmlns:a16="http://schemas.microsoft.com/office/drawing/2014/main" id="{312C4D3B-8C0E-490C-83E2-E347670BD409}"/>
              </a:ext>
            </a:extLst>
          </p:cNvPr>
          <p:cNvSpPr txBox="1">
            <a:spLocks noChangeArrowheads="1"/>
          </p:cNvSpPr>
          <p:nvPr userDrawn="1"/>
        </p:nvSpPr>
        <p:spPr bwMode="auto">
          <a:xfrm>
            <a:off x="4374667" y="2673095"/>
            <a:ext cx="3395140" cy="200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l" eaLnBrk="1" hangingPunct="1">
              <a:lnSpc>
                <a:spcPct val="100000"/>
              </a:lnSpc>
              <a:spcBef>
                <a:spcPts val="0"/>
              </a:spcBef>
              <a:spcAft>
                <a:spcPts val="800"/>
              </a:spcAft>
              <a:buFontTx/>
              <a:buNone/>
              <a:defRPr/>
            </a:pPr>
            <a:r>
              <a:rPr lang="en-US" sz="1100" b="1" noProof="1">
                <a:solidFill>
                  <a:schemeClr val="tx1"/>
                </a:solidFill>
                <a:latin typeface="+mn-lt"/>
              </a:rPr>
              <a:t>CHANGE</a:t>
            </a:r>
            <a:r>
              <a:rPr lang="en-US" sz="1100" b="1" baseline="0" noProof="1">
                <a:solidFill>
                  <a:schemeClr val="tx1"/>
                </a:solidFill>
                <a:latin typeface="+mn-lt"/>
              </a:rPr>
              <a:t> PICTURE</a:t>
            </a:r>
            <a:endParaRPr lang="en-US" sz="1100" b="1" noProof="1">
              <a:solidFill>
                <a:schemeClr val="tx1"/>
              </a:solidFill>
              <a:latin typeface="+mn-lt"/>
            </a:endParaRPr>
          </a:p>
          <a:p>
            <a:pPr marL="228600" indent="-228600" algn="l" eaLnBrk="1" hangingPunct="1">
              <a:lnSpc>
                <a:spcPct val="100000"/>
              </a:lnSpc>
              <a:spcBef>
                <a:spcPts val="0"/>
              </a:spcBef>
              <a:spcAft>
                <a:spcPts val="800"/>
              </a:spcAft>
              <a:buFont typeface="+mj-lt"/>
              <a:buAutoNum type="arabicPeriod"/>
              <a:defRPr/>
            </a:pPr>
            <a:r>
              <a:rPr lang="en-US" sz="1100" b="0" noProof="1">
                <a:solidFill>
                  <a:schemeClr val="tx1"/>
                </a:solidFill>
                <a:latin typeface="+mn-lt"/>
              </a:rPr>
              <a:t>Click </a:t>
            </a:r>
            <a:r>
              <a:rPr lang="en-US" sz="1100" b="1" noProof="1">
                <a:solidFill>
                  <a:schemeClr val="tx1"/>
                </a:solidFill>
                <a:latin typeface="+mn-lt"/>
              </a:rPr>
              <a:t>Crop </a:t>
            </a:r>
            <a:r>
              <a:rPr lang="en-US" sz="1100" b="0" noProof="1">
                <a:solidFill>
                  <a:schemeClr val="tx1"/>
                </a:solidFill>
                <a:latin typeface="+mn-lt"/>
              </a:rPr>
              <a:t>to change</a:t>
            </a:r>
            <a:r>
              <a:rPr lang="en-US" sz="1100" b="0" kern="1200" noProof="1">
                <a:solidFill>
                  <a:schemeClr val="tx1"/>
                </a:solidFill>
                <a:latin typeface="+mn-lt"/>
                <a:ea typeface="+mn-ea"/>
                <a:cs typeface="+mn-cs"/>
              </a:rPr>
              <a:t> size</a:t>
            </a:r>
            <a:r>
              <a:rPr lang="en-US" sz="1100" b="0" kern="1200" baseline="0" noProof="1">
                <a:solidFill>
                  <a:schemeClr val="tx1"/>
                </a:solidFill>
                <a:latin typeface="+mn-lt"/>
                <a:ea typeface="+mn-ea"/>
                <a:cs typeface="+mn-cs"/>
              </a:rPr>
              <a:t> or</a:t>
            </a:r>
            <a:r>
              <a:rPr lang="en-US" sz="1100" b="0" strike="noStrike" noProof="1">
                <a:solidFill>
                  <a:schemeClr val="tx1"/>
                </a:solidFill>
                <a:latin typeface="+mn-lt"/>
              </a:rPr>
              <a:t>focus</a:t>
            </a:r>
            <a:br>
              <a:rPr lang="en-US" sz="1100" b="0" strike="noStrike" noProof="1">
                <a:solidFill>
                  <a:schemeClr val="tx1"/>
                </a:solidFill>
                <a:latin typeface="+mn-lt"/>
              </a:rPr>
            </a:br>
            <a:r>
              <a:rPr lang="en-US" sz="1100" b="0" noProof="1">
                <a:solidFill>
                  <a:schemeClr val="tx1"/>
                </a:solidFill>
                <a:latin typeface="+mn-lt"/>
              </a:rPr>
              <a:t>of the picture</a:t>
            </a:r>
            <a:endParaRPr lang="en-US" sz="1100" b="0" strike="sngStrike" noProof="1">
              <a:solidFill>
                <a:schemeClr val="tx1"/>
              </a:solidFill>
              <a:latin typeface="+mn-lt"/>
            </a:endParaRPr>
          </a:p>
          <a:p>
            <a:pPr marL="228600" indent="-228600" algn="l" eaLnBrk="1" hangingPunct="1">
              <a:lnSpc>
                <a:spcPct val="100000"/>
              </a:lnSpc>
              <a:spcBef>
                <a:spcPct val="0"/>
              </a:spcBef>
              <a:spcAft>
                <a:spcPts val="800"/>
              </a:spcAft>
              <a:buFont typeface="+mj-lt"/>
              <a:buAutoNum type="arabicPeriod"/>
              <a:defRPr/>
            </a:pPr>
            <a:r>
              <a:rPr lang="en-US" altLang="da-DK" sz="1100" b="0" noProof="1">
                <a:solidFill>
                  <a:schemeClr val="tx1"/>
                </a:solidFill>
                <a:latin typeface="+mn-lt"/>
                <a:cs typeface="Arial" pitchFamily="34" charset="0"/>
              </a:rPr>
              <a:t>If you want to scale the picture, </a:t>
            </a:r>
            <a:br>
              <a:rPr lang="en-US" altLang="da-DK" sz="1100" b="0" noProof="1">
                <a:solidFill>
                  <a:schemeClr val="tx1"/>
                </a:solidFill>
                <a:latin typeface="+mn-lt"/>
                <a:cs typeface="Arial" pitchFamily="34" charset="0"/>
              </a:rPr>
            </a:br>
            <a:r>
              <a:rPr lang="en-US" altLang="da-DK" sz="1100" b="0" noProof="1">
                <a:solidFill>
                  <a:schemeClr val="tx1"/>
                </a:solidFill>
                <a:latin typeface="+mn-lt"/>
                <a:cs typeface="Arial" pitchFamily="34" charset="0"/>
              </a:rPr>
              <a:t>hold </a:t>
            </a:r>
            <a:r>
              <a:rPr lang="en-US" altLang="da-DK" sz="1100" b="1" noProof="1">
                <a:solidFill>
                  <a:schemeClr val="tx1"/>
                </a:solidFill>
                <a:latin typeface="+mn-lt"/>
                <a:cs typeface="Arial" pitchFamily="34" charset="0"/>
              </a:rPr>
              <a:t>SHIFT-</a:t>
            </a:r>
            <a:r>
              <a:rPr lang="en-US" altLang="da-DK" sz="1100" b="0" noProof="1">
                <a:solidFill>
                  <a:schemeClr val="tx1"/>
                </a:solidFill>
                <a:latin typeface="+mn-lt"/>
                <a:cs typeface="Arial" pitchFamily="34" charset="0"/>
              </a:rPr>
              <a:t>key down while </a:t>
            </a:r>
            <a:br>
              <a:rPr lang="en-US" altLang="da-DK" sz="1100" b="0" noProof="1">
                <a:solidFill>
                  <a:schemeClr val="tx1"/>
                </a:solidFill>
                <a:latin typeface="+mn-lt"/>
                <a:cs typeface="Arial" pitchFamily="34" charset="0"/>
              </a:rPr>
            </a:br>
            <a:r>
              <a:rPr lang="en-US" altLang="da-DK" sz="1100" b="0" noProof="1">
                <a:solidFill>
                  <a:schemeClr val="tx1"/>
                </a:solidFill>
                <a:latin typeface="+mn-lt"/>
                <a:cs typeface="Arial" pitchFamily="34" charset="0"/>
              </a:rPr>
              <a:t>dragging the corners of the </a:t>
            </a:r>
            <a:r>
              <a:rPr lang="en-US" altLang="da-DK" sz="1100" b="0" kern="1200" noProof="1">
                <a:solidFill>
                  <a:schemeClr val="tx1"/>
                </a:solidFill>
                <a:latin typeface="+mn-lt"/>
                <a:ea typeface="+mn-ea"/>
                <a:cs typeface="Arial" pitchFamily="34" charset="0"/>
              </a:rPr>
              <a:t>picture</a:t>
            </a:r>
          </a:p>
          <a:p>
            <a:pPr algn="l" eaLnBrk="1" hangingPunct="1">
              <a:lnSpc>
                <a:spcPct val="100000"/>
              </a:lnSpc>
              <a:spcBef>
                <a:spcPct val="0"/>
              </a:spcBef>
              <a:spcAft>
                <a:spcPts val="800"/>
              </a:spcAft>
              <a:buFontTx/>
              <a:buNone/>
              <a:defRPr/>
            </a:pPr>
            <a:r>
              <a:rPr lang="en-US" altLang="da-DK" sz="1100" b="1" noProof="1">
                <a:solidFill>
                  <a:schemeClr val="tx1"/>
                </a:solidFill>
                <a:latin typeface="+mn-lt"/>
                <a:cs typeface="Arial" pitchFamily="34" charset="0"/>
              </a:rPr>
              <a:t>Hint:</a:t>
            </a:r>
            <a:r>
              <a:rPr lang="en-US" altLang="da-DK" sz="1100" b="0" noProof="1">
                <a:solidFill>
                  <a:schemeClr val="tx1"/>
                </a:solidFill>
                <a:latin typeface="+mn-lt"/>
                <a:cs typeface="Arial" pitchFamily="34" charset="0"/>
              </a:rPr>
              <a:t> If you delete the picture and insert a new one, the picture may lie in front of the text or graphic</a:t>
            </a:r>
            <a:r>
              <a:rPr lang="en-US" altLang="da-DK" sz="1100" b="0" strike="noStrike" noProof="1">
                <a:solidFill>
                  <a:schemeClr val="tx1"/>
                </a:solidFill>
                <a:latin typeface="+mn-lt"/>
                <a:cs typeface="Arial" pitchFamily="34" charset="0"/>
              </a:rPr>
              <a:t>, if</a:t>
            </a:r>
            <a:r>
              <a:rPr lang="en-US" altLang="da-DK" sz="1100" b="0" noProof="1">
                <a:solidFill>
                  <a:schemeClr val="tx1"/>
                </a:solidFill>
                <a:latin typeface="+mn-lt"/>
                <a:cs typeface="Arial" pitchFamily="34" charset="0"/>
              </a:rPr>
              <a:t> this happens, select the picture, right-click and choose </a:t>
            </a:r>
            <a:r>
              <a:rPr lang="en-US" altLang="da-DK" sz="1100" b="1" noProof="1">
                <a:solidFill>
                  <a:schemeClr val="tx1"/>
                </a:solidFill>
                <a:latin typeface="+mn-lt"/>
                <a:cs typeface="Arial" pitchFamily="34" charset="0"/>
              </a:rPr>
              <a:t>Send to Back</a:t>
            </a:r>
            <a:endParaRPr lang="en-US" altLang="da-DK" sz="1100" b="0" noProof="1">
              <a:solidFill>
                <a:schemeClr val="tx1"/>
              </a:solidFill>
              <a:latin typeface="+mn-lt"/>
              <a:cs typeface="Arial" pitchFamily="34" charset="0"/>
            </a:endParaRPr>
          </a:p>
        </p:txBody>
      </p:sp>
      <p:pic>
        <p:nvPicPr>
          <p:cNvPr id="10" name="Billede 22">
            <a:extLst>
              <a:ext uri="{FF2B5EF4-FFF2-40B4-BE49-F238E27FC236}">
                <a16:creationId xmlns:a16="http://schemas.microsoft.com/office/drawing/2014/main" id="{2FFAEC78-6F6F-4F73-BF08-92666A42DA29}"/>
              </a:ext>
            </a:extLst>
          </p:cNvPr>
          <p:cNvPicPr>
            <a:picLocks noChangeAspect="1"/>
          </p:cNvPicPr>
          <p:nvPr userDrawn="1"/>
        </p:nvPicPr>
        <p:blipFill>
          <a:blip r:embed="rId2"/>
          <a:stretch>
            <a:fillRect/>
          </a:stretch>
        </p:blipFill>
        <p:spPr>
          <a:xfrm>
            <a:off x="7383383" y="2790536"/>
            <a:ext cx="449867" cy="428943"/>
          </a:xfrm>
          <a:prstGeom prst="rect">
            <a:avLst/>
          </a:prstGeom>
        </p:spPr>
      </p:pic>
      <p:sp>
        <p:nvSpPr>
          <p:cNvPr id="11" name="Text Box 48">
            <a:extLst>
              <a:ext uri="{FF2B5EF4-FFF2-40B4-BE49-F238E27FC236}">
                <a16:creationId xmlns:a16="http://schemas.microsoft.com/office/drawing/2014/main" id="{1AFA6AF4-C5AC-4BBF-BD92-156E6F200A79}"/>
              </a:ext>
            </a:extLst>
          </p:cNvPr>
          <p:cNvSpPr txBox="1">
            <a:spLocks noChangeArrowheads="1"/>
          </p:cNvSpPr>
          <p:nvPr userDrawn="1"/>
        </p:nvSpPr>
        <p:spPr bwMode="auto">
          <a:xfrm>
            <a:off x="442913" y="3448780"/>
            <a:ext cx="2849035" cy="1492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92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00000"/>
              </a:lnSpc>
              <a:spcAft>
                <a:spcPts val="800"/>
              </a:spcAft>
              <a:defRPr/>
            </a:pPr>
            <a:r>
              <a:rPr lang="en-US" sz="1100" b="1" noProof="1">
                <a:solidFill>
                  <a:schemeClr val="tx1"/>
                </a:solidFill>
                <a:latin typeface="+mn-lt"/>
                <a:cs typeface="Arial" panose="020B0604020202020204" pitchFamily="34" charset="0"/>
              </a:rPr>
              <a:t>USE LAYOUTS</a:t>
            </a:r>
          </a:p>
          <a:p>
            <a:pPr marL="228600" indent="-228600" eaLnBrk="1" hangingPunct="1">
              <a:lnSpc>
                <a:spcPct val="100000"/>
              </a:lnSpc>
              <a:spcAft>
                <a:spcPts val="800"/>
              </a:spcAft>
              <a:buFont typeface="+mj-lt"/>
              <a:buAutoNum type="arabicPeriod"/>
              <a:defRPr/>
            </a:pPr>
            <a:r>
              <a:rPr lang="en-US" altLang="da-DK" sz="1100" noProof="1">
                <a:solidFill>
                  <a:schemeClr val="tx1"/>
                </a:solidFill>
                <a:latin typeface="+mn-lt"/>
                <a:cs typeface="Arial" panose="020B0604020202020204" pitchFamily="34" charset="0"/>
              </a:rPr>
              <a:t>Click the </a:t>
            </a:r>
            <a:r>
              <a:rPr lang="en-US" altLang="da-DK" sz="1100" b="1" noProof="1">
                <a:solidFill>
                  <a:schemeClr val="tx1"/>
                </a:solidFill>
                <a:latin typeface="+mn-lt"/>
                <a:cs typeface="Arial" panose="020B0604020202020204" pitchFamily="34" charset="0"/>
              </a:rPr>
              <a:t>Home tab</a:t>
            </a:r>
            <a:endParaRPr lang="en-US" altLang="da-DK" sz="1100" b="0" strike="sngStrike" noProof="1">
              <a:solidFill>
                <a:schemeClr val="tx1"/>
              </a:solidFill>
              <a:latin typeface="+mn-lt"/>
              <a:cs typeface="Arial" panose="020B0604020202020204" pitchFamily="34" charset="0"/>
            </a:endParaRPr>
          </a:p>
          <a:p>
            <a:pPr marL="228600" indent="-228600" eaLnBrk="1" hangingPunct="1">
              <a:lnSpc>
                <a:spcPct val="100000"/>
              </a:lnSpc>
              <a:spcAft>
                <a:spcPts val="800"/>
              </a:spcAft>
              <a:buFont typeface="+mj-lt"/>
              <a:buAutoNum type="arabicPeriod"/>
              <a:defRPr/>
            </a:pPr>
            <a:r>
              <a:rPr lang="en-US" altLang="da-DK" sz="1100" noProof="1">
                <a:solidFill>
                  <a:schemeClr val="tx1"/>
                </a:solidFill>
                <a:latin typeface="+mn-lt"/>
                <a:cs typeface="Arial" panose="020B0604020202020204" pitchFamily="34" charset="0"/>
              </a:rPr>
              <a:t>Click the </a:t>
            </a:r>
            <a:r>
              <a:rPr lang="en-US" altLang="da-DK" sz="1100" b="1" baseline="0" noProof="1">
                <a:solidFill>
                  <a:schemeClr val="tx1"/>
                </a:solidFill>
                <a:latin typeface="+mn-lt"/>
                <a:cs typeface="Arial" panose="020B0604020202020204" pitchFamily="34" charset="0"/>
              </a:rPr>
              <a:t>New Slide </a:t>
            </a:r>
            <a:r>
              <a:rPr lang="en-US" altLang="da-DK" sz="1100" noProof="1">
                <a:solidFill>
                  <a:schemeClr val="tx1"/>
                </a:solidFill>
                <a:latin typeface="+mn-lt"/>
                <a:cs typeface="Arial" panose="020B0604020202020204" pitchFamily="34" charset="0"/>
              </a:rPr>
              <a:t>menu to insert new slide</a:t>
            </a:r>
          </a:p>
          <a:p>
            <a:pPr marL="228600" indent="-228600" eaLnBrk="1" hangingPunct="1">
              <a:lnSpc>
                <a:spcPct val="100000"/>
              </a:lnSpc>
              <a:spcAft>
                <a:spcPts val="320"/>
              </a:spcAft>
              <a:buFont typeface="+mj-lt"/>
              <a:buAutoNum type="arabicPeriod"/>
              <a:defRPr/>
            </a:pPr>
            <a:r>
              <a:rPr lang="en-US" altLang="da-DK" sz="1100" noProof="1">
                <a:solidFill>
                  <a:schemeClr val="tx1"/>
                </a:solidFill>
                <a:latin typeface="+mn-lt"/>
                <a:cs typeface="Arial" panose="020B0604020202020204" pitchFamily="34" charset="0"/>
              </a:rPr>
              <a:t>Choose </a:t>
            </a:r>
            <a:r>
              <a:rPr lang="en-US" altLang="da-DK" sz="1100" b="1" noProof="1">
                <a:solidFill>
                  <a:schemeClr val="tx1"/>
                </a:solidFill>
                <a:latin typeface="+mn-lt"/>
                <a:cs typeface="Arial" panose="020B0604020202020204" pitchFamily="34" charset="0"/>
              </a:rPr>
              <a:t>Layout</a:t>
            </a:r>
            <a:r>
              <a:rPr lang="en-US" altLang="da-DK" sz="1100" baseline="0" noProof="1">
                <a:solidFill>
                  <a:schemeClr val="tx1"/>
                </a:solidFill>
                <a:latin typeface="+mn-lt"/>
                <a:cs typeface="Arial" panose="020B0604020202020204" pitchFamily="34" charset="0"/>
              </a:rPr>
              <a:t> to change an appropriate layout from the </a:t>
            </a:r>
            <a:r>
              <a:rPr lang="en-US" altLang="da-DK" sz="1100" strike="noStrike" baseline="0" noProof="1">
                <a:solidFill>
                  <a:schemeClr val="tx1"/>
                </a:solidFill>
                <a:latin typeface="+mn-lt"/>
                <a:cs typeface="Arial" panose="020B0604020202020204" pitchFamily="34" charset="0"/>
              </a:rPr>
              <a:t>"</a:t>
            </a:r>
            <a:r>
              <a:rPr lang="en-US" altLang="da-DK" sz="1100" baseline="0" noProof="1">
                <a:solidFill>
                  <a:schemeClr val="tx1"/>
                </a:solidFill>
                <a:latin typeface="+mn-lt"/>
                <a:cs typeface="Arial" panose="020B0604020202020204" pitchFamily="34" charset="0"/>
              </a:rPr>
              <a:t>drop down</a:t>
            </a:r>
            <a:r>
              <a:rPr lang="en-US" altLang="da-DK" sz="1100" strike="noStrike" baseline="0" noProof="1">
                <a:solidFill>
                  <a:schemeClr val="tx1"/>
                </a:solidFill>
                <a:latin typeface="+mn-lt"/>
                <a:cs typeface="Arial" panose="020B0604020202020204" pitchFamily="34" charset="0"/>
              </a:rPr>
              <a:t>"</a:t>
            </a:r>
            <a:r>
              <a:rPr lang="en-US" altLang="da-DK" sz="1100" baseline="0" noProof="1">
                <a:solidFill>
                  <a:schemeClr val="tx1"/>
                </a:solidFill>
                <a:latin typeface="+mn-lt"/>
                <a:cs typeface="Arial" panose="020B0604020202020204" pitchFamily="34" charset="0"/>
              </a:rPr>
              <a:t> menu </a:t>
            </a:r>
            <a:endParaRPr lang="en-US" sz="1100" b="1" noProof="1">
              <a:solidFill>
                <a:schemeClr val="tx1"/>
              </a:solidFill>
              <a:latin typeface="+mn-lt"/>
              <a:cs typeface="Arial" panose="020B0604020202020204" pitchFamily="34" charset="0"/>
            </a:endParaRPr>
          </a:p>
        </p:txBody>
      </p:sp>
      <p:sp>
        <p:nvSpPr>
          <p:cNvPr id="12" name="AutoShape 4">
            <a:extLst>
              <a:ext uri="{FF2B5EF4-FFF2-40B4-BE49-F238E27FC236}">
                <a16:creationId xmlns:a16="http://schemas.microsoft.com/office/drawing/2014/main" id="{BFC6E0DC-2E4B-4FD9-A2EB-7799B0B22DD6}"/>
              </a:ext>
            </a:extLst>
          </p:cNvPr>
          <p:cNvSpPr>
            <a:spLocks/>
          </p:cNvSpPr>
          <p:nvPr userDrawn="1"/>
        </p:nvSpPr>
        <p:spPr bwMode="gray">
          <a:xfrm>
            <a:off x="442913" y="5134823"/>
            <a:ext cx="2743413" cy="1051570"/>
          </a:xfrm>
          <a:prstGeom prst="rect">
            <a:avLst/>
          </a:prstGeom>
          <a:noFill/>
          <a:ln w="12700" algn="ctr">
            <a:noFill/>
            <a:miter lim="800000"/>
            <a:headEnd/>
            <a:tailEnd/>
          </a:ln>
          <a:effectLst/>
        </p:spPr>
        <p:txBody>
          <a:bodyPr wrap="square" lIns="0" tIns="0" rIns="0" bIns="0">
            <a:spAutoFit/>
          </a:bodyPr>
          <a:lstStyle/>
          <a:p>
            <a:pPr fontAlgn="auto">
              <a:lnSpc>
                <a:spcPct val="100000"/>
              </a:lnSpc>
              <a:spcBef>
                <a:spcPts val="0"/>
              </a:spcBef>
              <a:spcAft>
                <a:spcPts val="800"/>
              </a:spcAft>
              <a:buFont typeface="+mj-lt"/>
              <a:buNone/>
              <a:defRPr/>
            </a:pPr>
            <a:r>
              <a:rPr lang="en-US" sz="1100" b="1" noProof="1">
                <a:solidFill>
                  <a:schemeClr val="tx1"/>
                </a:solidFill>
                <a:cs typeface="Arial" panose="020B0604020202020204" pitchFamily="34" charset="0"/>
              </a:rPr>
              <a:t>RESET SLIDE</a:t>
            </a:r>
          </a:p>
          <a:p>
            <a:pPr marL="228600" marR="0" indent="-228600" algn="l" defTabSz="1219170" rtl="0" eaLnBrk="1" fontAlgn="auto" latinLnBrk="0" hangingPunct="1">
              <a:lnSpc>
                <a:spcPct val="100000"/>
              </a:lnSpc>
              <a:spcBef>
                <a:spcPts val="0"/>
              </a:spcBef>
              <a:spcAft>
                <a:spcPts val="800"/>
              </a:spcAft>
              <a:buClrTx/>
              <a:buSzTx/>
              <a:buFont typeface="+mj-lt"/>
              <a:buAutoNum type="arabicPeriod"/>
              <a:tabLst/>
              <a:defRPr/>
            </a:pPr>
            <a:r>
              <a:rPr lang="en-US" altLang="da-DK" sz="1100" noProof="1">
                <a:solidFill>
                  <a:schemeClr val="tx1"/>
                </a:solidFill>
                <a:latin typeface="+mn-lt"/>
                <a:cs typeface="Arial" panose="020B0604020202020204" pitchFamily="34" charset="0"/>
              </a:rPr>
              <a:t>Click the </a:t>
            </a:r>
            <a:r>
              <a:rPr lang="en-US" altLang="da-DK" sz="1100" b="1" noProof="1">
                <a:solidFill>
                  <a:schemeClr val="tx1"/>
                </a:solidFill>
                <a:latin typeface="+mn-lt"/>
                <a:cs typeface="Arial" panose="020B0604020202020204" pitchFamily="34" charset="0"/>
              </a:rPr>
              <a:t>Home tab</a:t>
            </a:r>
            <a:endParaRPr lang="en-US" altLang="da-DK" sz="1100" strike="sngStrike" noProof="1">
              <a:solidFill>
                <a:schemeClr val="tx1"/>
              </a:solidFill>
              <a:latin typeface="+mn-lt"/>
              <a:cs typeface="Arial" panose="020B0604020202020204" pitchFamily="34" charset="0"/>
            </a:endParaRPr>
          </a:p>
          <a:p>
            <a:pPr marL="228600" marR="0" indent="-228600" algn="l" defTabSz="1219170" rtl="0" eaLnBrk="1" fontAlgn="auto" latinLnBrk="0" hangingPunct="1">
              <a:lnSpc>
                <a:spcPct val="100000"/>
              </a:lnSpc>
              <a:spcBef>
                <a:spcPts val="0"/>
              </a:spcBef>
              <a:spcAft>
                <a:spcPts val="320"/>
              </a:spcAft>
              <a:buClrTx/>
              <a:buSzTx/>
              <a:buFont typeface="+mj-lt"/>
              <a:buAutoNum type="arabicPeriod"/>
              <a:tabLst/>
              <a:defRPr/>
            </a:pPr>
            <a:r>
              <a:rPr lang="en-US" altLang="da-DK" sz="1100" noProof="1">
                <a:solidFill>
                  <a:schemeClr val="tx1"/>
                </a:solidFill>
                <a:latin typeface="+mn-lt"/>
                <a:cs typeface="Arial" panose="020B0604020202020204" pitchFamily="34" charset="0"/>
              </a:rPr>
              <a:t>Click the </a:t>
            </a:r>
            <a:r>
              <a:rPr lang="en-US" altLang="da-DK" sz="1100" b="1" baseline="0" noProof="1">
                <a:solidFill>
                  <a:schemeClr val="tx1"/>
                </a:solidFill>
                <a:latin typeface="+mn-lt"/>
                <a:cs typeface="Arial" panose="020B0604020202020204" pitchFamily="34" charset="0"/>
              </a:rPr>
              <a:t>Reset </a:t>
            </a:r>
            <a:r>
              <a:rPr lang="en-US" altLang="da-DK" sz="1100" noProof="1">
                <a:solidFill>
                  <a:schemeClr val="tx1"/>
                </a:solidFill>
                <a:latin typeface="+mn-lt"/>
                <a:cs typeface="Arial" panose="020B0604020202020204" pitchFamily="34" charset="0"/>
              </a:rPr>
              <a:t>menu to reset position, size</a:t>
            </a:r>
            <a:r>
              <a:rPr lang="en-US" altLang="da-DK" sz="1100" baseline="0" noProof="1">
                <a:solidFill>
                  <a:schemeClr val="tx1"/>
                </a:solidFill>
                <a:latin typeface="+mn-lt"/>
                <a:cs typeface="Arial" panose="020B0604020202020204" pitchFamily="34" charset="0"/>
              </a:rPr>
              <a:t> and formatting of the slide placeholders to their default settings</a:t>
            </a:r>
            <a:endParaRPr lang="en-US" altLang="da-DK" sz="1100" noProof="1">
              <a:solidFill>
                <a:schemeClr val="tx1"/>
              </a:solidFill>
              <a:latin typeface="+mn-lt"/>
              <a:cs typeface="Arial" panose="020B0604020202020204" pitchFamily="34" charset="0"/>
            </a:endParaRPr>
          </a:p>
        </p:txBody>
      </p:sp>
      <p:sp>
        <p:nvSpPr>
          <p:cNvPr id="13" name="Text Box 48">
            <a:extLst>
              <a:ext uri="{FF2B5EF4-FFF2-40B4-BE49-F238E27FC236}">
                <a16:creationId xmlns:a16="http://schemas.microsoft.com/office/drawing/2014/main" id="{A852B273-AD78-49FC-B76D-41B87198885D}"/>
              </a:ext>
            </a:extLst>
          </p:cNvPr>
          <p:cNvSpPr txBox="1">
            <a:spLocks noChangeArrowheads="1"/>
          </p:cNvSpPr>
          <p:nvPr userDrawn="1"/>
        </p:nvSpPr>
        <p:spPr bwMode="auto">
          <a:xfrm>
            <a:off x="442912" y="1824031"/>
            <a:ext cx="2869761" cy="1428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92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00000"/>
              </a:lnSpc>
              <a:spcAft>
                <a:spcPts val="800"/>
              </a:spcAft>
              <a:defRPr/>
            </a:pPr>
            <a:r>
              <a:rPr lang="en-US" sz="1100" b="1" noProof="1">
                <a:solidFill>
                  <a:schemeClr val="tx1"/>
                </a:solidFill>
                <a:latin typeface="+mn-lt"/>
                <a:cs typeface="Arial" panose="020B0604020202020204" pitchFamily="34" charset="0"/>
              </a:rPr>
              <a:t>USE TEXT</a:t>
            </a:r>
            <a:r>
              <a:rPr lang="en-US" sz="1100" b="1" baseline="0" noProof="1">
                <a:solidFill>
                  <a:schemeClr val="tx1"/>
                </a:solidFill>
                <a:latin typeface="+mn-lt"/>
                <a:cs typeface="Arial" panose="020B0604020202020204" pitchFamily="34" charset="0"/>
              </a:rPr>
              <a:t> STYLES</a:t>
            </a:r>
            <a:endParaRPr lang="en-US" sz="1100" b="1" noProof="1">
              <a:solidFill>
                <a:schemeClr val="tx1"/>
              </a:solidFill>
              <a:latin typeface="+mn-lt"/>
              <a:cs typeface="Arial" panose="020B0604020202020204" pitchFamily="34" charset="0"/>
            </a:endParaRPr>
          </a:p>
          <a:p>
            <a:pPr eaLnBrk="1" hangingPunct="1">
              <a:lnSpc>
                <a:spcPct val="100000"/>
              </a:lnSpc>
              <a:spcAft>
                <a:spcPts val="800"/>
              </a:spcAft>
              <a:defRPr/>
            </a:pPr>
            <a:r>
              <a:rPr lang="en-US" altLang="da-DK" sz="1100" b="0" noProof="1">
                <a:solidFill>
                  <a:schemeClr val="tx1"/>
                </a:solidFill>
                <a:latin typeface="+mn-lt"/>
                <a:cs typeface="Arial" panose="020B0604020202020204" pitchFamily="34" charset="0"/>
              </a:rPr>
              <a:t>Use the </a:t>
            </a:r>
            <a:r>
              <a:rPr lang="en-US" altLang="da-DK" sz="1100" b="1" noProof="1">
                <a:solidFill>
                  <a:schemeClr val="tx1"/>
                </a:solidFill>
                <a:latin typeface="+mn-lt"/>
                <a:cs typeface="Arial" panose="020B0604020202020204" pitchFamily="34" charset="0"/>
              </a:rPr>
              <a:t>TAB</a:t>
            </a:r>
            <a:r>
              <a:rPr lang="en-US" altLang="da-DK" sz="1100" b="0" noProof="1">
                <a:solidFill>
                  <a:schemeClr val="tx1"/>
                </a:solidFill>
                <a:latin typeface="+mn-lt"/>
                <a:cs typeface="Arial" panose="020B0604020202020204" pitchFamily="34" charset="0"/>
              </a:rPr>
              <a:t>-key</a:t>
            </a:r>
            <a:r>
              <a:rPr lang="en-US" altLang="da-DK" sz="1100" b="0" baseline="0" noProof="1">
                <a:solidFill>
                  <a:schemeClr val="tx1"/>
                </a:solidFill>
                <a:latin typeface="+mn-lt"/>
                <a:cs typeface="Arial" panose="020B0604020202020204" pitchFamily="34" charset="0"/>
              </a:rPr>
              <a:t> to jump through </a:t>
            </a:r>
            <a:br>
              <a:rPr lang="en-US" altLang="da-DK" sz="1100" b="0" baseline="0" noProof="1">
                <a:solidFill>
                  <a:schemeClr val="tx1"/>
                </a:solidFill>
                <a:latin typeface="+mn-lt"/>
                <a:cs typeface="Arial" panose="020B0604020202020204" pitchFamily="34" charset="0"/>
              </a:rPr>
            </a:br>
            <a:r>
              <a:rPr lang="en-US" altLang="da-DK" sz="1100" b="0" baseline="0" noProof="1">
                <a:solidFill>
                  <a:schemeClr val="tx1"/>
                </a:solidFill>
                <a:latin typeface="+mn-lt"/>
                <a:cs typeface="Arial" panose="020B0604020202020204" pitchFamily="34" charset="0"/>
              </a:rPr>
              <a:t>levels. Click </a:t>
            </a:r>
            <a:r>
              <a:rPr lang="en-US" altLang="da-DK" sz="1100" b="1" baseline="0" noProof="1">
                <a:solidFill>
                  <a:schemeClr val="tx1"/>
                </a:solidFill>
                <a:latin typeface="+mn-lt"/>
                <a:cs typeface="Arial" panose="020B0604020202020204" pitchFamily="34" charset="0"/>
              </a:rPr>
              <a:t>ENTER</a:t>
            </a:r>
            <a:r>
              <a:rPr lang="en-US" altLang="da-DK" sz="1100" b="0" baseline="0" noProof="1">
                <a:solidFill>
                  <a:schemeClr val="tx1"/>
                </a:solidFill>
                <a:latin typeface="+mn-lt"/>
                <a:cs typeface="Arial" panose="020B0604020202020204" pitchFamily="34" charset="0"/>
              </a:rPr>
              <a:t>, then </a:t>
            </a:r>
            <a:r>
              <a:rPr lang="en-US" altLang="da-DK" sz="1100" b="1" baseline="0" noProof="1">
                <a:solidFill>
                  <a:schemeClr val="tx1"/>
                </a:solidFill>
                <a:latin typeface="+mn-lt"/>
                <a:cs typeface="Arial" panose="020B0604020202020204" pitchFamily="34" charset="0"/>
              </a:rPr>
              <a:t>TAB</a:t>
            </a:r>
            <a:r>
              <a:rPr lang="en-US" altLang="da-DK" sz="1100" b="0" baseline="0" noProof="1">
                <a:solidFill>
                  <a:schemeClr val="tx1"/>
                </a:solidFill>
                <a:latin typeface="+mn-lt"/>
                <a:cs typeface="Arial" panose="020B0604020202020204" pitchFamily="34" charset="0"/>
              </a:rPr>
              <a:t> to switch from one level to the next level</a:t>
            </a:r>
          </a:p>
          <a:p>
            <a:pPr eaLnBrk="1" hangingPunct="1">
              <a:lnSpc>
                <a:spcPct val="100000"/>
              </a:lnSpc>
              <a:spcAft>
                <a:spcPts val="320"/>
              </a:spcAft>
              <a:defRPr/>
            </a:pPr>
            <a:r>
              <a:rPr lang="en-US" altLang="da-DK" sz="1100" b="0" baseline="0" noProof="1">
                <a:solidFill>
                  <a:schemeClr val="tx1"/>
                </a:solidFill>
                <a:latin typeface="+mn-lt"/>
                <a:cs typeface="Arial" panose="020B0604020202020204" pitchFamily="34" charset="0"/>
              </a:rPr>
              <a:t>To go back in levels use </a:t>
            </a:r>
            <a:r>
              <a:rPr lang="en-US" altLang="da-DK" sz="1100" b="1" baseline="0" noProof="1">
                <a:solidFill>
                  <a:schemeClr val="tx1"/>
                </a:solidFill>
                <a:latin typeface="+mn-lt"/>
                <a:cs typeface="Arial" panose="020B0604020202020204" pitchFamily="34" charset="0"/>
              </a:rPr>
              <a:t>SHIFT-TAB</a:t>
            </a:r>
          </a:p>
          <a:p>
            <a:pPr eaLnBrk="1" hangingPunct="1">
              <a:lnSpc>
                <a:spcPct val="100000"/>
              </a:lnSpc>
              <a:spcAft>
                <a:spcPts val="320"/>
              </a:spcAft>
              <a:defRPr/>
            </a:pPr>
            <a:r>
              <a:rPr lang="en-US" sz="1100" noProof="1">
                <a:solidFill>
                  <a:schemeClr val="tx1"/>
                </a:solidFill>
                <a:latin typeface="+mn-lt"/>
                <a:cs typeface="Arial" panose="020B0604020202020204" pitchFamily="34" charset="0"/>
              </a:rPr>
              <a:t>Alternatively, </a:t>
            </a:r>
            <a:r>
              <a:rPr lang="en-US" sz="1100" b="1" noProof="1">
                <a:solidFill>
                  <a:schemeClr val="tx1"/>
                </a:solidFill>
                <a:latin typeface="+mn-lt"/>
                <a:cs typeface="Arial" panose="020B0604020202020204" pitchFamily="34" charset="0"/>
              </a:rPr>
              <a:t>Increase</a:t>
            </a:r>
            <a:r>
              <a:rPr lang="en-US" sz="1100" baseline="0" noProof="1">
                <a:solidFill>
                  <a:schemeClr val="tx1"/>
                </a:solidFill>
                <a:latin typeface="+mn-lt"/>
                <a:cs typeface="Arial" panose="020B0604020202020204" pitchFamily="34" charset="0"/>
              </a:rPr>
              <a:t> and</a:t>
            </a:r>
            <a:br>
              <a:rPr lang="en-US" sz="1100" baseline="0" noProof="1">
                <a:solidFill>
                  <a:schemeClr val="tx1"/>
                </a:solidFill>
                <a:latin typeface="+mn-lt"/>
                <a:cs typeface="Arial" panose="020B0604020202020204" pitchFamily="34" charset="0"/>
              </a:rPr>
            </a:br>
            <a:r>
              <a:rPr lang="en-US" sz="1100" b="1" baseline="0" noProof="1">
                <a:solidFill>
                  <a:schemeClr val="tx1"/>
                </a:solidFill>
                <a:latin typeface="+mn-lt"/>
                <a:cs typeface="Arial" panose="020B0604020202020204" pitchFamily="34" charset="0"/>
              </a:rPr>
              <a:t>Decrease </a:t>
            </a:r>
            <a:r>
              <a:rPr lang="en-US" sz="1100" baseline="0" noProof="1">
                <a:solidFill>
                  <a:schemeClr val="tx1"/>
                </a:solidFill>
                <a:latin typeface="+mn-lt"/>
                <a:cs typeface="Arial" panose="020B0604020202020204" pitchFamily="34" charset="0"/>
              </a:rPr>
              <a:t>list level can be used</a:t>
            </a:r>
            <a:endParaRPr lang="en-US" sz="1100" noProof="1">
              <a:solidFill>
                <a:schemeClr val="tx1"/>
              </a:solidFill>
              <a:latin typeface="+mn-lt"/>
              <a:cs typeface="Arial" panose="020B0604020202020204" pitchFamily="34" charset="0"/>
            </a:endParaRPr>
          </a:p>
        </p:txBody>
      </p:sp>
      <p:pic>
        <p:nvPicPr>
          <p:cNvPr id="14" name="Picture 13">
            <a:extLst>
              <a:ext uri="{FF2B5EF4-FFF2-40B4-BE49-F238E27FC236}">
                <a16:creationId xmlns:a16="http://schemas.microsoft.com/office/drawing/2014/main" id="{5ABAF958-6313-4F10-A410-D2CE13AE7EF5}"/>
              </a:ext>
            </a:extLst>
          </p:cNvPr>
          <p:cNvPicPr>
            <a:picLocks noChangeAspect="1"/>
          </p:cNvPicPr>
          <p:nvPr userDrawn="1"/>
        </p:nvPicPr>
        <p:blipFill>
          <a:blip r:embed="rId3"/>
          <a:stretch>
            <a:fillRect/>
          </a:stretch>
        </p:blipFill>
        <p:spPr>
          <a:xfrm>
            <a:off x="7419435" y="2037315"/>
            <a:ext cx="349535" cy="341405"/>
          </a:xfrm>
          <a:prstGeom prst="rect">
            <a:avLst/>
          </a:prstGeom>
        </p:spPr>
      </p:pic>
      <p:pic>
        <p:nvPicPr>
          <p:cNvPr id="15" name="Picture 14">
            <a:extLst>
              <a:ext uri="{FF2B5EF4-FFF2-40B4-BE49-F238E27FC236}">
                <a16:creationId xmlns:a16="http://schemas.microsoft.com/office/drawing/2014/main" id="{EF257588-B80A-460C-9F7F-5A6D3C38F6EB}"/>
              </a:ext>
            </a:extLst>
          </p:cNvPr>
          <p:cNvPicPr>
            <a:picLocks noChangeAspect="1"/>
          </p:cNvPicPr>
          <p:nvPr userDrawn="1"/>
        </p:nvPicPr>
        <p:blipFill>
          <a:blip r:embed="rId4"/>
          <a:stretch>
            <a:fillRect/>
          </a:stretch>
        </p:blipFill>
        <p:spPr>
          <a:xfrm>
            <a:off x="3312675" y="5655508"/>
            <a:ext cx="656603" cy="267221"/>
          </a:xfrm>
          <a:prstGeom prst="rect">
            <a:avLst/>
          </a:prstGeom>
        </p:spPr>
      </p:pic>
      <p:pic>
        <p:nvPicPr>
          <p:cNvPr id="16" name="Picture 15">
            <a:extLst>
              <a:ext uri="{FF2B5EF4-FFF2-40B4-BE49-F238E27FC236}">
                <a16:creationId xmlns:a16="http://schemas.microsoft.com/office/drawing/2014/main" id="{4C252D86-04ED-4B97-A60B-4A8F4EF75A78}"/>
              </a:ext>
            </a:extLst>
          </p:cNvPr>
          <p:cNvPicPr>
            <a:picLocks noChangeAspect="1"/>
          </p:cNvPicPr>
          <p:nvPr userDrawn="1"/>
        </p:nvPicPr>
        <p:blipFill>
          <a:blip r:embed="rId5"/>
          <a:stretch>
            <a:fillRect/>
          </a:stretch>
        </p:blipFill>
        <p:spPr>
          <a:xfrm>
            <a:off x="3423705" y="3632013"/>
            <a:ext cx="415823" cy="740366"/>
          </a:xfrm>
          <a:prstGeom prst="rect">
            <a:avLst/>
          </a:prstGeom>
        </p:spPr>
      </p:pic>
      <p:pic>
        <p:nvPicPr>
          <p:cNvPr id="17" name="Billede 15">
            <a:extLst>
              <a:ext uri="{FF2B5EF4-FFF2-40B4-BE49-F238E27FC236}">
                <a16:creationId xmlns:a16="http://schemas.microsoft.com/office/drawing/2014/main" id="{CB49AC15-A255-4ECD-87CD-FE2FC0FCCB5B}"/>
              </a:ext>
            </a:extLst>
          </p:cNvPr>
          <p:cNvPicPr>
            <a:picLocks noChangeAspect="1"/>
          </p:cNvPicPr>
          <p:nvPr userDrawn="1"/>
        </p:nvPicPr>
        <p:blipFill rotWithShape="1">
          <a:blip r:embed="rId6"/>
          <a:srcRect l="36944" r="2272" b="69429"/>
          <a:stretch/>
        </p:blipFill>
        <p:spPr>
          <a:xfrm>
            <a:off x="3180129" y="4514419"/>
            <a:ext cx="791157" cy="256281"/>
          </a:xfrm>
          <a:prstGeom prst="rect">
            <a:avLst/>
          </a:prstGeom>
        </p:spPr>
      </p:pic>
      <p:pic>
        <p:nvPicPr>
          <p:cNvPr id="18" name="Billede 27">
            <a:extLst>
              <a:ext uri="{FF2B5EF4-FFF2-40B4-BE49-F238E27FC236}">
                <a16:creationId xmlns:a16="http://schemas.microsoft.com/office/drawing/2014/main" id="{A60BFAED-5A59-4AF0-AFC3-4FFA52F47D89}"/>
              </a:ext>
            </a:extLst>
          </p:cNvPr>
          <p:cNvPicPr>
            <a:picLocks noChangeAspect="1"/>
          </p:cNvPicPr>
          <p:nvPr userDrawn="1"/>
        </p:nvPicPr>
        <p:blipFill>
          <a:blip r:embed="rId7"/>
          <a:stretch>
            <a:fillRect/>
          </a:stretch>
        </p:blipFill>
        <p:spPr>
          <a:xfrm>
            <a:off x="3292297" y="2083103"/>
            <a:ext cx="732437" cy="380304"/>
          </a:xfrm>
          <a:prstGeom prst="rect">
            <a:avLst/>
          </a:prstGeom>
        </p:spPr>
      </p:pic>
      <p:pic>
        <p:nvPicPr>
          <p:cNvPr id="19" name="Billede 1">
            <a:extLst>
              <a:ext uri="{FF2B5EF4-FFF2-40B4-BE49-F238E27FC236}">
                <a16:creationId xmlns:a16="http://schemas.microsoft.com/office/drawing/2014/main" id="{C033ADBE-AE77-4F33-9BBE-6F09459666A9}"/>
              </a:ext>
            </a:extLst>
          </p:cNvPr>
          <p:cNvPicPr>
            <a:picLocks noChangeAspect="1"/>
          </p:cNvPicPr>
          <p:nvPr userDrawn="1"/>
        </p:nvPicPr>
        <p:blipFill>
          <a:blip r:embed="rId8"/>
          <a:stretch>
            <a:fillRect/>
          </a:stretch>
        </p:blipFill>
        <p:spPr>
          <a:xfrm>
            <a:off x="7289377" y="3336920"/>
            <a:ext cx="479593" cy="447079"/>
          </a:xfrm>
          <a:prstGeom prst="rect">
            <a:avLst/>
          </a:prstGeom>
        </p:spPr>
      </p:pic>
      <p:sp>
        <p:nvSpPr>
          <p:cNvPr id="20" name="Text Box 48">
            <a:extLst>
              <a:ext uri="{FF2B5EF4-FFF2-40B4-BE49-F238E27FC236}">
                <a16:creationId xmlns:a16="http://schemas.microsoft.com/office/drawing/2014/main" id="{DFF7361C-8D04-4F4C-AE09-9F518B102B96}"/>
              </a:ext>
            </a:extLst>
          </p:cNvPr>
          <p:cNvSpPr txBox="1">
            <a:spLocks noChangeArrowheads="1"/>
          </p:cNvSpPr>
          <p:nvPr userDrawn="1"/>
        </p:nvSpPr>
        <p:spPr bwMode="auto">
          <a:xfrm>
            <a:off x="8263715" y="3673369"/>
            <a:ext cx="3506469" cy="1287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92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00000"/>
              </a:lnSpc>
              <a:spcAft>
                <a:spcPts val="800"/>
              </a:spcAft>
              <a:defRPr/>
            </a:pPr>
            <a:r>
              <a:rPr lang="en-US" sz="1100" b="1" noProof="1">
                <a:solidFill>
                  <a:schemeClr val="tx1"/>
                </a:solidFill>
                <a:latin typeface="+mn-lt"/>
                <a:cs typeface="Arial" panose="020B0604020202020204" pitchFamily="34" charset="0"/>
              </a:rPr>
              <a:t>PRINTING DARK PAGES</a:t>
            </a:r>
          </a:p>
          <a:p>
            <a:pPr marL="0" marR="0" indent="0" algn="l" defTabSz="1219170" rtl="0" eaLnBrk="1" fontAlgn="auto" latinLnBrk="0" hangingPunct="1">
              <a:lnSpc>
                <a:spcPct val="100000"/>
              </a:lnSpc>
              <a:spcBef>
                <a:spcPts val="0"/>
              </a:spcBef>
              <a:spcAft>
                <a:spcPts val="800"/>
              </a:spcAft>
              <a:buClrTx/>
              <a:buSzTx/>
              <a:buFontTx/>
              <a:buNone/>
              <a:tabLst/>
              <a:defRPr/>
            </a:pPr>
            <a:r>
              <a:rPr lang="en-US" sz="1100" b="0" kern="1200" noProof="1">
                <a:solidFill>
                  <a:schemeClr val="tx1"/>
                </a:solidFill>
                <a:latin typeface="+mn-lt"/>
                <a:ea typeface="+mn-ea"/>
                <a:cs typeface="Arial" panose="020B0604020202020204" pitchFamily="34" charset="0"/>
              </a:rPr>
              <a:t>When printing the dark front page or chapter pages, you might run into some issues if your default printer settings are black &amp; white or greyscale. If you wish to print the presentation in black &amp; white or greyscale, change the printer settings to color and use a black/white printer.</a:t>
            </a:r>
          </a:p>
        </p:txBody>
      </p:sp>
      <p:sp>
        <p:nvSpPr>
          <p:cNvPr id="21" name="TextBox 20">
            <a:extLst>
              <a:ext uri="{FF2B5EF4-FFF2-40B4-BE49-F238E27FC236}">
                <a16:creationId xmlns:a16="http://schemas.microsoft.com/office/drawing/2014/main" id="{83358D3A-D7C5-4969-843D-9073DBE3A073}"/>
              </a:ext>
            </a:extLst>
          </p:cNvPr>
          <p:cNvSpPr txBox="1"/>
          <p:nvPr userDrawn="1"/>
        </p:nvSpPr>
        <p:spPr>
          <a:xfrm>
            <a:off x="442912" y="728662"/>
            <a:ext cx="7448717" cy="417057"/>
          </a:xfrm>
          <a:prstGeom prst="rect">
            <a:avLst/>
          </a:prstGeom>
          <a:noFill/>
        </p:spPr>
        <p:txBody>
          <a:bodyPr wrap="square" lIns="0" tIns="0" rIns="0" bIns="0" rtlCol="0">
            <a:noAutofit/>
          </a:bodyPr>
          <a:lstStyle/>
          <a:p>
            <a:pPr marL="0" indent="0" algn="l">
              <a:spcBef>
                <a:spcPts val="1000"/>
              </a:spcBef>
              <a:buFont typeface="Arial" panose="020B0604020202020204" pitchFamily="34" charset="0"/>
              <a:buNone/>
            </a:pPr>
            <a:r>
              <a:rPr lang="en-GB" sz="2600" b="1" noProof="0" dirty="0">
                <a:latin typeface="+mj-lt"/>
              </a:rPr>
              <a:t>USER GUIDE </a:t>
            </a:r>
            <a:r>
              <a:rPr lang="en-GB" sz="2600" b="0" noProof="0" dirty="0">
                <a:latin typeface="+mj-lt"/>
              </a:rPr>
              <a:t>– DELETE BEFORE USE</a:t>
            </a:r>
          </a:p>
        </p:txBody>
      </p:sp>
      <p:cxnSp>
        <p:nvCxnSpPr>
          <p:cNvPr id="22" name="Straight Connector 21">
            <a:extLst>
              <a:ext uri="{FF2B5EF4-FFF2-40B4-BE49-F238E27FC236}">
                <a16:creationId xmlns:a16="http://schemas.microsoft.com/office/drawing/2014/main" id="{A77BB78B-C211-4F92-8D6E-EAE2DFD4848B}"/>
              </a:ext>
            </a:extLst>
          </p:cNvPr>
          <p:cNvCxnSpPr>
            <a:cxnSpLocks/>
          </p:cNvCxnSpPr>
          <p:nvPr userDrawn="1"/>
        </p:nvCxnSpPr>
        <p:spPr>
          <a:xfrm>
            <a:off x="4162425" y="1844676"/>
            <a:ext cx="0" cy="4320000"/>
          </a:xfrm>
          <a:prstGeom prst="line">
            <a:avLst/>
          </a:prstGeom>
          <a:ln w="6350" cap="flat" cmpd="sng" algn="ctr">
            <a:solidFill>
              <a:schemeClr val="accent3"/>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441FA19-F079-4DEC-AE0D-5321BC964CB6}"/>
              </a:ext>
            </a:extLst>
          </p:cNvPr>
          <p:cNvCxnSpPr>
            <a:cxnSpLocks/>
          </p:cNvCxnSpPr>
          <p:nvPr userDrawn="1"/>
        </p:nvCxnSpPr>
        <p:spPr>
          <a:xfrm>
            <a:off x="8048625" y="1844676"/>
            <a:ext cx="0" cy="4320000"/>
          </a:xfrm>
          <a:prstGeom prst="line">
            <a:avLst/>
          </a:prstGeom>
          <a:ln w="6350" cap="flat" cmpd="sng" algn="ctr">
            <a:solidFill>
              <a:schemeClr val="accent3"/>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3668473"/>
      </p:ext>
    </p:extLst>
  </p:cSld>
  <p:clrMapOvr>
    <a:masterClrMapping/>
  </p:clrMapOvr>
  <p:extLst>
    <p:ext uri="{DCECCB84-F9BA-43D5-87BE-67443E8EF086}">
      <p15:sldGuideLst xmlns:p15="http://schemas.microsoft.com/office/powerpoint/2012/main">
        <p15:guide id="1" orient="horz" pos="3884" userDrawn="1">
          <p15:clr>
            <a:srgbClr val="A4A3A4"/>
          </p15:clr>
        </p15:guide>
        <p15:guide id="2" orient="horz" pos="1162" userDrawn="1">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COLOUR GUID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86D5F54-2C32-4694-A8F7-3D45C6F28811}"/>
              </a:ext>
            </a:extLst>
          </p:cNvPr>
          <p:cNvSpPr>
            <a:spLocks noGrp="1"/>
          </p:cNvSpPr>
          <p:nvPr>
            <p:ph type="sldNum" sz="quarter" idx="10"/>
          </p:nvPr>
        </p:nvSpPr>
        <p:spPr/>
        <p:txBody>
          <a:bodyPr/>
          <a:lstStyle/>
          <a:p>
            <a:fld id="{667EC89C-17A0-4E64-A6D2-B825673CEEDF}" type="slidenum">
              <a:rPr lang="en-GB" smtClean="0"/>
              <a:pPr/>
              <a:t>‹#›</a:t>
            </a:fld>
            <a:endParaRPr lang="en-GB" dirty="0"/>
          </a:p>
        </p:txBody>
      </p:sp>
      <p:sp>
        <p:nvSpPr>
          <p:cNvPr id="4" name="Date Placeholder 3">
            <a:extLst>
              <a:ext uri="{FF2B5EF4-FFF2-40B4-BE49-F238E27FC236}">
                <a16:creationId xmlns:a16="http://schemas.microsoft.com/office/drawing/2014/main" id="{F6DD0562-156F-4179-A735-32AA474BF116}"/>
              </a:ext>
            </a:extLst>
          </p:cNvPr>
          <p:cNvSpPr>
            <a:spLocks noGrp="1"/>
          </p:cNvSpPr>
          <p:nvPr>
            <p:ph type="dt" sz="half" idx="11"/>
          </p:nvPr>
        </p:nvSpPr>
        <p:spPr/>
        <p:txBody>
          <a:bodyPr/>
          <a:lstStyle/>
          <a:p>
            <a:endParaRPr lang="en-GB" dirty="0">
              <a:solidFill>
                <a:schemeClr val="tx1"/>
              </a:solidFill>
            </a:endParaRPr>
          </a:p>
        </p:txBody>
      </p:sp>
      <p:sp>
        <p:nvSpPr>
          <p:cNvPr id="5" name="Footer Placeholder 4">
            <a:extLst>
              <a:ext uri="{FF2B5EF4-FFF2-40B4-BE49-F238E27FC236}">
                <a16:creationId xmlns:a16="http://schemas.microsoft.com/office/drawing/2014/main" id="{E93F763D-3AD7-41D8-AC5A-727AF21E762A}"/>
              </a:ext>
            </a:extLst>
          </p:cNvPr>
          <p:cNvSpPr>
            <a:spLocks noGrp="1"/>
          </p:cNvSpPr>
          <p:nvPr>
            <p:ph type="ftr" sz="quarter" idx="12"/>
          </p:nvPr>
        </p:nvSpPr>
        <p:spPr/>
        <p:txBody>
          <a:bodyPr/>
          <a:lstStyle/>
          <a:p>
            <a:endParaRPr lang="en-GB" dirty="0"/>
          </a:p>
        </p:txBody>
      </p:sp>
      <p:sp>
        <p:nvSpPr>
          <p:cNvPr id="21" name="TextBox 20">
            <a:extLst>
              <a:ext uri="{FF2B5EF4-FFF2-40B4-BE49-F238E27FC236}">
                <a16:creationId xmlns:a16="http://schemas.microsoft.com/office/drawing/2014/main" id="{83358D3A-D7C5-4969-843D-9073DBE3A073}"/>
              </a:ext>
            </a:extLst>
          </p:cNvPr>
          <p:cNvSpPr txBox="1"/>
          <p:nvPr userDrawn="1"/>
        </p:nvSpPr>
        <p:spPr>
          <a:xfrm>
            <a:off x="442912" y="728662"/>
            <a:ext cx="7448717" cy="417057"/>
          </a:xfrm>
          <a:prstGeom prst="rect">
            <a:avLst/>
          </a:prstGeom>
          <a:noFill/>
        </p:spPr>
        <p:txBody>
          <a:bodyPr wrap="square" lIns="0" tIns="0" rIns="0" bIns="0" rtlCol="0">
            <a:noAutofit/>
          </a:bodyPr>
          <a:lstStyle/>
          <a:p>
            <a:pPr marL="0" indent="0" algn="l">
              <a:spcBef>
                <a:spcPts val="1000"/>
              </a:spcBef>
              <a:buFont typeface="Arial" panose="020B0604020202020204" pitchFamily="34" charset="0"/>
              <a:buNone/>
            </a:pPr>
            <a:r>
              <a:rPr lang="en-GB" sz="2600" b="1" noProof="0" dirty="0">
                <a:latin typeface="+mj-lt"/>
              </a:rPr>
              <a:t>COLOUR GUIDE </a:t>
            </a:r>
            <a:r>
              <a:rPr lang="en-GB" sz="2600" b="0" noProof="0" dirty="0">
                <a:latin typeface="+mj-lt"/>
              </a:rPr>
              <a:t>– DELETE BEFORE USE</a:t>
            </a:r>
          </a:p>
        </p:txBody>
      </p:sp>
      <p:sp>
        <p:nvSpPr>
          <p:cNvPr id="24" name="Text Box 48">
            <a:extLst>
              <a:ext uri="{FF2B5EF4-FFF2-40B4-BE49-F238E27FC236}">
                <a16:creationId xmlns:a16="http://schemas.microsoft.com/office/drawing/2014/main" id="{6AFEE7FE-F4A5-42AD-83AB-85E5A5C774E8}"/>
              </a:ext>
            </a:extLst>
          </p:cNvPr>
          <p:cNvSpPr txBox="1">
            <a:spLocks noChangeArrowheads="1"/>
          </p:cNvSpPr>
          <p:nvPr userDrawn="1"/>
        </p:nvSpPr>
        <p:spPr bwMode="auto">
          <a:xfrm>
            <a:off x="442912" y="1824031"/>
            <a:ext cx="286976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92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00000"/>
              </a:lnSpc>
              <a:spcAft>
                <a:spcPts val="800"/>
              </a:spcAft>
              <a:defRPr/>
            </a:pPr>
            <a:r>
              <a:rPr lang="en-US" sz="1100" b="1" noProof="1">
                <a:solidFill>
                  <a:schemeClr val="tx1"/>
                </a:solidFill>
                <a:latin typeface="+mn-lt"/>
                <a:cs typeface="Arial" panose="020B0604020202020204" pitchFamily="34" charset="0"/>
              </a:rPr>
              <a:t>Primary Pandora colours</a:t>
            </a:r>
          </a:p>
        </p:txBody>
      </p:sp>
      <p:sp>
        <p:nvSpPr>
          <p:cNvPr id="2" name="Rectangle 1">
            <a:extLst>
              <a:ext uri="{FF2B5EF4-FFF2-40B4-BE49-F238E27FC236}">
                <a16:creationId xmlns:a16="http://schemas.microsoft.com/office/drawing/2014/main" id="{094F5FB2-E0BA-4351-9961-2514BEF5DE77}"/>
              </a:ext>
            </a:extLst>
          </p:cNvPr>
          <p:cNvSpPr/>
          <p:nvPr userDrawn="1"/>
        </p:nvSpPr>
        <p:spPr>
          <a:xfrm>
            <a:off x="442913" y="2124441"/>
            <a:ext cx="2520000" cy="1270747"/>
          </a:xfrm>
          <a:prstGeom prst="rect">
            <a:avLst/>
          </a:prstGeom>
          <a:solidFill>
            <a:schemeClr val="bg1"/>
          </a:solidFill>
          <a:ln w="6350">
            <a:solidFill>
              <a:schemeClr val="accent3"/>
            </a:solid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08000" rIns="144000" bIns="108000" numCol="1" spcCol="0" rtlCol="0" fromWordArt="0" anchor="ctr" anchorCtr="0" forceAA="0" compatLnSpc="1">
            <a:prstTxWarp prst="textNoShape">
              <a:avLst/>
            </a:prstTxWarp>
            <a:noAutofit/>
          </a:bodyPr>
          <a:lstStyle/>
          <a:p>
            <a:pPr algn="ctr"/>
            <a:endParaRPr lang="en-GB" sz="1600" dirty="0" err="1">
              <a:solidFill>
                <a:schemeClr val="tx1"/>
              </a:solidFill>
            </a:endParaRPr>
          </a:p>
        </p:txBody>
      </p:sp>
      <p:sp>
        <p:nvSpPr>
          <p:cNvPr id="25" name="Rectangle 24">
            <a:extLst>
              <a:ext uri="{FF2B5EF4-FFF2-40B4-BE49-F238E27FC236}">
                <a16:creationId xmlns:a16="http://schemas.microsoft.com/office/drawing/2014/main" id="{E1A75FBD-3339-400E-A18C-8D53662A6AE7}"/>
              </a:ext>
            </a:extLst>
          </p:cNvPr>
          <p:cNvSpPr/>
          <p:nvPr userDrawn="1"/>
        </p:nvSpPr>
        <p:spPr>
          <a:xfrm>
            <a:off x="3371638" y="2124441"/>
            <a:ext cx="2520000" cy="1270747"/>
          </a:xfrm>
          <a:prstGeom prst="rect">
            <a:avLst/>
          </a:prstGeom>
          <a:solidFill>
            <a:schemeClr val="tx1"/>
          </a:solidFill>
          <a:ln w="3175">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08000" rIns="144000" bIns="108000" numCol="1" spcCol="0" rtlCol="0" fromWordArt="0" anchor="ctr" anchorCtr="0" forceAA="0" compatLnSpc="1">
            <a:prstTxWarp prst="textNoShape">
              <a:avLst/>
            </a:prstTxWarp>
            <a:noAutofit/>
          </a:bodyPr>
          <a:lstStyle/>
          <a:p>
            <a:pPr algn="ctr"/>
            <a:endParaRPr lang="en-GB" sz="1600" dirty="0" err="1">
              <a:solidFill>
                <a:schemeClr val="tx1"/>
              </a:solidFill>
            </a:endParaRPr>
          </a:p>
        </p:txBody>
      </p:sp>
      <p:sp>
        <p:nvSpPr>
          <p:cNvPr id="26" name="Rectangle 25">
            <a:extLst>
              <a:ext uri="{FF2B5EF4-FFF2-40B4-BE49-F238E27FC236}">
                <a16:creationId xmlns:a16="http://schemas.microsoft.com/office/drawing/2014/main" id="{B860DB93-C075-4900-A9F7-097C5EF78AF5}"/>
              </a:ext>
            </a:extLst>
          </p:cNvPr>
          <p:cNvSpPr/>
          <p:nvPr userDrawn="1"/>
        </p:nvSpPr>
        <p:spPr>
          <a:xfrm>
            <a:off x="6300363" y="2124441"/>
            <a:ext cx="2520000" cy="1270747"/>
          </a:xfrm>
          <a:prstGeom prst="rect">
            <a:avLst/>
          </a:prstGeom>
          <a:solidFill>
            <a:srgbClr val="FFCAD4"/>
          </a:solidFill>
          <a:ln w="3175">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08000" rIns="144000" bIns="108000" numCol="1" spcCol="0" rtlCol="0" fromWordArt="0" anchor="ctr" anchorCtr="0" forceAA="0" compatLnSpc="1">
            <a:prstTxWarp prst="textNoShape">
              <a:avLst/>
            </a:prstTxWarp>
            <a:noAutofit/>
          </a:bodyPr>
          <a:lstStyle/>
          <a:p>
            <a:pPr algn="ctr"/>
            <a:endParaRPr lang="en-GB" sz="1600" dirty="0" err="1">
              <a:solidFill>
                <a:schemeClr val="tx1"/>
              </a:solidFill>
            </a:endParaRPr>
          </a:p>
        </p:txBody>
      </p:sp>
      <p:sp>
        <p:nvSpPr>
          <p:cNvPr id="27" name="Rectangle 26">
            <a:extLst>
              <a:ext uri="{FF2B5EF4-FFF2-40B4-BE49-F238E27FC236}">
                <a16:creationId xmlns:a16="http://schemas.microsoft.com/office/drawing/2014/main" id="{BEE02598-8355-4AA6-8DEB-61336D5E158A}"/>
              </a:ext>
            </a:extLst>
          </p:cNvPr>
          <p:cNvSpPr/>
          <p:nvPr userDrawn="1"/>
        </p:nvSpPr>
        <p:spPr>
          <a:xfrm>
            <a:off x="9229089" y="2124441"/>
            <a:ext cx="2520000" cy="1270747"/>
          </a:xfrm>
          <a:prstGeom prst="rect">
            <a:avLst/>
          </a:prstGeom>
          <a:solidFill>
            <a:schemeClr val="accent3"/>
          </a:solidFill>
          <a:ln w="3175">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08000" rIns="144000" bIns="108000" numCol="1" spcCol="0" rtlCol="0" fromWordArt="0" anchor="ctr" anchorCtr="0" forceAA="0" compatLnSpc="1">
            <a:prstTxWarp prst="textNoShape">
              <a:avLst/>
            </a:prstTxWarp>
            <a:noAutofit/>
          </a:bodyPr>
          <a:lstStyle/>
          <a:p>
            <a:pPr algn="ctr"/>
            <a:endParaRPr lang="en-GB" sz="1600" dirty="0" err="1">
              <a:solidFill>
                <a:schemeClr val="tx1"/>
              </a:solidFill>
            </a:endParaRPr>
          </a:p>
        </p:txBody>
      </p:sp>
      <p:sp>
        <p:nvSpPr>
          <p:cNvPr id="28" name="Text Box 48">
            <a:extLst>
              <a:ext uri="{FF2B5EF4-FFF2-40B4-BE49-F238E27FC236}">
                <a16:creationId xmlns:a16="http://schemas.microsoft.com/office/drawing/2014/main" id="{5BF661E6-F721-4FE6-B119-A61443F030E2}"/>
              </a:ext>
            </a:extLst>
          </p:cNvPr>
          <p:cNvSpPr txBox="1">
            <a:spLocks noChangeArrowheads="1"/>
          </p:cNvSpPr>
          <p:nvPr userDrawn="1"/>
        </p:nvSpPr>
        <p:spPr bwMode="auto">
          <a:xfrm>
            <a:off x="442911" y="3465528"/>
            <a:ext cx="252000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92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00000"/>
              </a:lnSpc>
              <a:spcAft>
                <a:spcPts val="800"/>
              </a:spcAft>
              <a:defRPr/>
            </a:pPr>
            <a:r>
              <a:rPr lang="en-US" sz="1100" b="0" noProof="1">
                <a:solidFill>
                  <a:schemeClr val="tx1"/>
                </a:solidFill>
                <a:latin typeface="+mn-lt"/>
                <a:cs typeface="Arial" panose="020B0604020202020204" pitchFamily="34" charset="0"/>
              </a:rPr>
              <a:t>RGB: 255-255-255 </a:t>
            </a:r>
          </a:p>
        </p:txBody>
      </p:sp>
      <p:sp>
        <p:nvSpPr>
          <p:cNvPr id="29" name="Text Box 48">
            <a:extLst>
              <a:ext uri="{FF2B5EF4-FFF2-40B4-BE49-F238E27FC236}">
                <a16:creationId xmlns:a16="http://schemas.microsoft.com/office/drawing/2014/main" id="{709FEBC7-8FF0-43FC-B147-547B6659218F}"/>
              </a:ext>
            </a:extLst>
          </p:cNvPr>
          <p:cNvSpPr txBox="1">
            <a:spLocks noChangeArrowheads="1"/>
          </p:cNvSpPr>
          <p:nvPr userDrawn="1"/>
        </p:nvSpPr>
        <p:spPr bwMode="auto">
          <a:xfrm>
            <a:off x="3371637" y="3465528"/>
            <a:ext cx="252000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92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00000"/>
              </a:lnSpc>
              <a:spcAft>
                <a:spcPts val="800"/>
              </a:spcAft>
              <a:defRPr/>
            </a:pPr>
            <a:r>
              <a:rPr lang="en-US" sz="1100" b="0" noProof="1">
                <a:solidFill>
                  <a:schemeClr val="tx1"/>
                </a:solidFill>
                <a:latin typeface="+mn-lt"/>
                <a:cs typeface="Arial" panose="020B0604020202020204" pitchFamily="34" charset="0"/>
              </a:rPr>
              <a:t>RGB: 0-0-0 </a:t>
            </a:r>
          </a:p>
        </p:txBody>
      </p:sp>
      <p:sp>
        <p:nvSpPr>
          <p:cNvPr id="30" name="Text Box 48">
            <a:extLst>
              <a:ext uri="{FF2B5EF4-FFF2-40B4-BE49-F238E27FC236}">
                <a16:creationId xmlns:a16="http://schemas.microsoft.com/office/drawing/2014/main" id="{E9F7FF72-311F-4FBF-BFB1-E1920E240C9C}"/>
              </a:ext>
            </a:extLst>
          </p:cNvPr>
          <p:cNvSpPr txBox="1">
            <a:spLocks noChangeArrowheads="1"/>
          </p:cNvSpPr>
          <p:nvPr userDrawn="1"/>
        </p:nvSpPr>
        <p:spPr bwMode="auto">
          <a:xfrm>
            <a:off x="6312303" y="3465528"/>
            <a:ext cx="252000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92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00000"/>
              </a:lnSpc>
              <a:spcAft>
                <a:spcPts val="800"/>
              </a:spcAft>
              <a:defRPr/>
            </a:pPr>
            <a:r>
              <a:rPr lang="en-US" sz="1100" b="0" noProof="1">
                <a:solidFill>
                  <a:schemeClr val="tx1"/>
                </a:solidFill>
                <a:latin typeface="+mn-lt"/>
                <a:cs typeface="Arial" panose="020B0604020202020204" pitchFamily="34" charset="0"/>
              </a:rPr>
              <a:t>RGB: 255-202-212 </a:t>
            </a:r>
          </a:p>
        </p:txBody>
      </p:sp>
      <p:sp>
        <p:nvSpPr>
          <p:cNvPr id="31" name="Text Box 48">
            <a:extLst>
              <a:ext uri="{FF2B5EF4-FFF2-40B4-BE49-F238E27FC236}">
                <a16:creationId xmlns:a16="http://schemas.microsoft.com/office/drawing/2014/main" id="{97DE9474-2E44-43F3-89E7-6355A5A8AF8E}"/>
              </a:ext>
            </a:extLst>
          </p:cNvPr>
          <p:cNvSpPr txBox="1">
            <a:spLocks noChangeArrowheads="1"/>
          </p:cNvSpPr>
          <p:nvPr userDrawn="1"/>
        </p:nvSpPr>
        <p:spPr bwMode="auto">
          <a:xfrm>
            <a:off x="9229087" y="3465528"/>
            <a:ext cx="252000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92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00000"/>
              </a:lnSpc>
              <a:spcAft>
                <a:spcPts val="800"/>
              </a:spcAft>
              <a:defRPr/>
            </a:pPr>
            <a:r>
              <a:rPr lang="en-US" sz="1100" b="0" noProof="1">
                <a:solidFill>
                  <a:schemeClr val="tx1"/>
                </a:solidFill>
                <a:latin typeface="+mn-lt"/>
                <a:cs typeface="Arial" panose="020B0604020202020204" pitchFamily="34" charset="0"/>
              </a:rPr>
              <a:t>RGB: 183-184-185 </a:t>
            </a:r>
          </a:p>
        </p:txBody>
      </p:sp>
      <p:sp>
        <p:nvSpPr>
          <p:cNvPr id="32" name="Text Box 48">
            <a:extLst>
              <a:ext uri="{FF2B5EF4-FFF2-40B4-BE49-F238E27FC236}">
                <a16:creationId xmlns:a16="http://schemas.microsoft.com/office/drawing/2014/main" id="{E4159A2F-DE87-4173-BA0E-DFA340204FBE}"/>
              </a:ext>
            </a:extLst>
          </p:cNvPr>
          <p:cNvSpPr txBox="1">
            <a:spLocks noChangeArrowheads="1"/>
          </p:cNvSpPr>
          <p:nvPr userDrawn="1"/>
        </p:nvSpPr>
        <p:spPr bwMode="auto">
          <a:xfrm>
            <a:off x="442914" y="4093585"/>
            <a:ext cx="507162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92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00000"/>
              </a:lnSpc>
              <a:spcAft>
                <a:spcPts val="800"/>
              </a:spcAft>
              <a:defRPr/>
            </a:pPr>
            <a:r>
              <a:rPr lang="en-US" sz="1100" b="1" noProof="1">
                <a:solidFill>
                  <a:schemeClr val="tx1"/>
                </a:solidFill>
                <a:latin typeface="+mn-lt"/>
                <a:cs typeface="Arial" panose="020B0604020202020204" pitchFamily="34" charset="0"/>
              </a:rPr>
              <a:t>Secondary PowerPoint colours</a:t>
            </a:r>
            <a:br>
              <a:rPr lang="en-US" sz="1100" b="1" noProof="1">
                <a:solidFill>
                  <a:schemeClr val="tx1"/>
                </a:solidFill>
                <a:latin typeface="+mn-lt"/>
                <a:cs typeface="Arial" panose="020B0604020202020204" pitchFamily="34" charset="0"/>
              </a:rPr>
            </a:br>
            <a:r>
              <a:rPr lang="en-US" sz="1100" b="0" noProof="1">
                <a:solidFill>
                  <a:schemeClr val="tx1"/>
                </a:solidFill>
                <a:latin typeface="+mn-lt"/>
                <a:cs typeface="Arial" panose="020B0604020202020204" pitchFamily="34" charset="0"/>
              </a:rPr>
              <a:t>These colours should only be used as extra colours for graphs and pie charts</a:t>
            </a:r>
          </a:p>
        </p:txBody>
      </p:sp>
      <p:sp>
        <p:nvSpPr>
          <p:cNvPr id="37" name="Text Box 48">
            <a:extLst>
              <a:ext uri="{FF2B5EF4-FFF2-40B4-BE49-F238E27FC236}">
                <a16:creationId xmlns:a16="http://schemas.microsoft.com/office/drawing/2014/main" id="{622A696E-65FA-4DDF-AEA1-A8C8C2C97BEA}"/>
              </a:ext>
            </a:extLst>
          </p:cNvPr>
          <p:cNvSpPr txBox="1">
            <a:spLocks noChangeArrowheads="1"/>
          </p:cNvSpPr>
          <p:nvPr userDrawn="1"/>
        </p:nvSpPr>
        <p:spPr bwMode="auto">
          <a:xfrm>
            <a:off x="442913" y="5458701"/>
            <a:ext cx="165999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92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00000"/>
              </a:lnSpc>
              <a:spcAft>
                <a:spcPts val="800"/>
              </a:spcAft>
              <a:defRPr/>
            </a:pPr>
            <a:r>
              <a:rPr lang="en-US" sz="1100" b="0" noProof="1">
                <a:solidFill>
                  <a:schemeClr val="tx1"/>
                </a:solidFill>
                <a:latin typeface="+mn-lt"/>
                <a:cs typeface="Arial" panose="020B0604020202020204" pitchFamily="34" charset="0"/>
              </a:rPr>
              <a:t>RGB: 249-124-137 </a:t>
            </a:r>
          </a:p>
        </p:txBody>
      </p:sp>
      <p:sp>
        <p:nvSpPr>
          <p:cNvPr id="33" name="Rectangle 32">
            <a:extLst>
              <a:ext uri="{FF2B5EF4-FFF2-40B4-BE49-F238E27FC236}">
                <a16:creationId xmlns:a16="http://schemas.microsoft.com/office/drawing/2014/main" id="{0195A0F1-E801-4FFD-8C1B-3CDF5ABB5F4A}"/>
              </a:ext>
            </a:extLst>
          </p:cNvPr>
          <p:cNvSpPr/>
          <p:nvPr userDrawn="1"/>
        </p:nvSpPr>
        <p:spPr>
          <a:xfrm>
            <a:off x="442915" y="4547806"/>
            <a:ext cx="1548000" cy="837077"/>
          </a:xfrm>
          <a:prstGeom prst="rect">
            <a:avLst/>
          </a:prstGeom>
          <a:solidFill>
            <a:schemeClr val="accent4"/>
          </a:solidFill>
          <a:ln w="6350">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08000" rIns="144000" bIns="108000" numCol="1" spcCol="0" rtlCol="0" fromWordArt="0" anchor="ctr" anchorCtr="0" forceAA="0" compatLnSpc="1">
            <a:prstTxWarp prst="textNoShape">
              <a:avLst/>
            </a:prstTxWarp>
            <a:noAutofit/>
          </a:bodyPr>
          <a:lstStyle/>
          <a:p>
            <a:pPr algn="ctr"/>
            <a:endParaRPr lang="en-GB" sz="1600" dirty="0" err="1">
              <a:solidFill>
                <a:schemeClr val="tx1"/>
              </a:solidFill>
            </a:endParaRPr>
          </a:p>
        </p:txBody>
      </p:sp>
      <p:sp>
        <p:nvSpPr>
          <p:cNvPr id="34" name="Rectangle 33">
            <a:extLst>
              <a:ext uri="{FF2B5EF4-FFF2-40B4-BE49-F238E27FC236}">
                <a16:creationId xmlns:a16="http://schemas.microsoft.com/office/drawing/2014/main" id="{05AC01B5-EA7F-4AEB-ADB9-1B2E3A0F62FB}"/>
              </a:ext>
            </a:extLst>
          </p:cNvPr>
          <p:cNvSpPr/>
          <p:nvPr userDrawn="1"/>
        </p:nvSpPr>
        <p:spPr>
          <a:xfrm>
            <a:off x="2394549" y="4547806"/>
            <a:ext cx="1548000" cy="837077"/>
          </a:xfrm>
          <a:prstGeom prst="rect">
            <a:avLst/>
          </a:prstGeom>
          <a:solidFill>
            <a:schemeClr val="accent5"/>
          </a:solidFill>
          <a:ln w="3175">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08000" rIns="144000" bIns="108000" numCol="1" spcCol="0" rtlCol="0" fromWordArt="0" anchor="ctr" anchorCtr="0" forceAA="0" compatLnSpc="1">
            <a:prstTxWarp prst="textNoShape">
              <a:avLst/>
            </a:prstTxWarp>
            <a:noAutofit/>
          </a:bodyPr>
          <a:lstStyle/>
          <a:p>
            <a:pPr algn="ctr"/>
            <a:endParaRPr lang="en-GB" sz="1600" dirty="0" err="1">
              <a:solidFill>
                <a:schemeClr val="tx1"/>
              </a:solidFill>
            </a:endParaRPr>
          </a:p>
        </p:txBody>
      </p:sp>
      <p:sp>
        <p:nvSpPr>
          <p:cNvPr id="35" name="Rectangle 34">
            <a:extLst>
              <a:ext uri="{FF2B5EF4-FFF2-40B4-BE49-F238E27FC236}">
                <a16:creationId xmlns:a16="http://schemas.microsoft.com/office/drawing/2014/main" id="{61B53A3C-1E24-4DA0-8636-85D2E138640D}"/>
              </a:ext>
            </a:extLst>
          </p:cNvPr>
          <p:cNvSpPr/>
          <p:nvPr userDrawn="1"/>
        </p:nvSpPr>
        <p:spPr>
          <a:xfrm>
            <a:off x="4346183" y="4547806"/>
            <a:ext cx="1548000" cy="837077"/>
          </a:xfrm>
          <a:prstGeom prst="rect">
            <a:avLst/>
          </a:prstGeom>
          <a:solidFill>
            <a:schemeClr val="accent6"/>
          </a:solidFill>
          <a:ln w="3175">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08000" rIns="144000" bIns="108000" numCol="1" spcCol="0" rtlCol="0" fromWordArt="0" anchor="ctr" anchorCtr="0" forceAA="0" compatLnSpc="1">
            <a:prstTxWarp prst="textNoShape">
              <a:avLst/>
            </a:prstTxWarp>
            <a:noAutofit/>
          </a:bodyPr>
          <a:lstStyle/>
          <a:p>
            <a:pPr algn="ctr"/>
            <a:endParaRPr lang="en-GB" sz="1600" dirty="0" err="1">
              <a:solidFill>
                <a:schemeClr val="tx1"/>
              </a:solidFill>
            </a:endParaRPr>
          </a:p>
        </p:txBody>
      </p:sp>
      <p:sp>
        <p:nvSpPr>
          <p:cNvPr id="36" name="Rectangle 35">
            <a:extLst>
              <a:ext uri="{FF2B5EF4-FFF2-40B4-BE49-F238E27FC236}">
                <a16:creationId xmlns:a16="http://schemas.microsoft.com/office/drawing/2014/main" id="{C9ECE931-567F-4448-95EE-DCC4E7115033}"/>
              </a:ext>
            </a:extLst>
          </p:cNvPr>
          <p:cNvSpPr/>
          <p:nvPr userDrawn="1"/>
        </p:nvSpPr>
        <p:spPr>
          <a:xfrm>
            <a:off x="6297817" y="4547806"/>
            <a:ext cx="1548000" cy="837077"/>
          </a:xfrm>
          <a:prstGeom prst="rect">
            <a:avLst/>
          </a:prstGeom>
          <a:solidFill>
            <a:srgbClr val="9EB356"/>
          </a:solidFill>
          <a:ln w="3175">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08000" rIns="144000" bIns="108000" numCol="1" spcCol="0" rtlCol="0" fromWordArt="0" anchor="ctr" anchorCtr="0" forceAA="0" compatLnSpc="1">
            <a:prstTxWarp prst="textNoShape">
              <a:avLst/>
            </a:prstTxWarp>
            <a:noAutofit/>
          </a:bodyPr>
          <a:lstStyle/>
          <a:p>
            <a:pPr algn="ctr"/>
            <a:endParaRPr lang="en-GB" sz="1600" dirty="0" err="1">
              <a:solidFill>
                <a:schemeClr val="tx1"/>
              </a:solidFill>
            </a:endParaRPr>
          </a:p>
        </p:txBody>
      </p:sp>
      <p:sp>
        <p:nvSpPr>
          <p:cNvPr id="38" name="Rectangle 37">
            <a:extLst>
              <a:ext uri="{FF2B5EF4-FFF2-40B4-BE49-F238E27FC236}">
                <a16:creationId xmlns:a16="http://schemas.microsoft.com/office/drawing/2014/main" id="{F4177B5A-A55A-4BCD-8615-F5F8D3E413EC}"/>
              </a:ext>
            </a:extLst>
          </p:cNvPr>
          <p:cNvSpPr/>
          <p:nvPr userDrawn="1"/>
        </p:nvSpPr>
        <p:spPr>
          <a:xfrm>
            <a:off x="8249451" y="4547806"/>
            <a:ext cx="1548000" cy="837077"/>
          </a:xfrm>
          <a:prstGeom prst="rect">
            <a:avLst/>
          </a:prstGeom>
          <a:solidFill>
            <a:srgbClr val="58A7AF"/>
          </a:solidFill>
          <a:ln w="3175">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08000" rIns="144000" bIns="108000" numCol="1" spcCol="0" rtlCol="0" fromWordArt="0" anchor="ctr" anchorCtr="0" forceAA="0" compatLnSpc="1">
            <a:prstTxWarp prst="textNoShape">
              <a:avLst/>
            </a:prstTxWarp>
            <a:noAutofit/>
          </a:bodyPr>
          <a:lstStyle/>
          <a:p>
            <a:pPr algn="ctr"/>
            <a:endParaRPr lang="en-GB" sz="1600" dirty="0" err="1">
              <a:solidFill>
                <a:schemeClr val="tx1"/>
              </a:solidFill>
            </a:endParaRPr>
          </a:p>
        </p:txBody>
      </p:sp>
      <p:sp>
        <p:nvSpPr>
          <p:cNvPr id="39" name="Rectangle 38">
            <a:extLst>
              <a:ext uri="{FF2B5EF4-FFF2-40B4-BE49-F238E27FC236}">
                <a16:creationId xmlns:a16="http://schemas.microsoft.com/office/drawing/2014/main" id="{EA0F2E43-8DFB-4375-8906-D8D3E1A1FD12}"/>
              </a:ext>
            </a:extLst>
          </p:cNvPr>
          <p:cNvSpPr/>
          <p:nvPr userDrawn="1"/>
        </p:nvSpPr>
        <p:spPr>
          <a:xfrm>
            <a:off x="10201085" y="4547806"/>
            <a:ext cx="1548000" cy="837077"/>
          </a:xfrm>
          <a:prstGeom prst="rect">
            <a:avLst/>
          </a:prstGeom>
          <a:solidFill>
            <a:srgbClr val="635C8A"/>
          </a:solidFill>
          <a:ln w="3175">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08000" rIns="144000" bIns="108000" numCol="1" spcCol="0" rtlCol="0" fromWordArt="0" anchor="ctr" anchorCtr="0" forceAA="0" compatLnSpc="1">
            <a:prstTxWarp prst="textNoShape">
              <a:avLst/>
            </a:prstTxWarp>
            <a:noAutofit/>
          </a:bodyPr>
          <a:lstStyle/>
          <a:p>
            <a:pPr algn="ctr"/>
            <a:endParaRPr lang="en-GB" sz="1600" dirty="0" err="1">
              <a:solidFill>
                <a:schemeClr val="tx1"/>
              </a:solidFill>
            </a:endParaRPr>
          </a:p>
        </p:txBody>
      </p:sp>
      <p:sp>
        <p:nvSpPr>
          <p:cNvPr id="41" name="Text Box 48">
            <a:extLst>
              <a:ext uri="{FF2B5EF4-FFF2-40B4-BE49-F238E27FC236}">
                <a16:creationId xmlns:a16="http://schemas.microsoft.com/office/drawing/2014/main" id="{59E5858F-28A9-4D58-97D2-D401E44FFA58}"/>
              </a:ext>
            </a:extLst>
          </p:cNvPr>
          <p:cNvSpPr txBox="1">
            <a:spLocks noChangeArrowheads="1"/>
          </p:cNvSpPr>
          <p:nvPr userDrawn="1"/>
        </p:nvSpPr>
        <p:spPr bwMode="auto">
          <a:xfrm>
            <a:off x="2394547" y="5458701"/>
            <a:ext cx="165999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92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00000"/>
              </a:lnSpc>
              <a:spcAft>
                <a:spcPts val="800"/>
              </a:spcAft>
              <a:defRPr/>
            </a:pPr>
            <a:r>
              <a:rPr lang="en-US" sz="1100" b="0" noProof="1">
                <a:solidFill>
                  <a:schemeClr val="tx1"/>
                </a:solidFill>
                <a:latin typeface="+mn-lt"/>
                <a:cs typeface="Arial" panose="020B0604020202020204" pitchFamily="34" charset="0"/>
              </a:rPr>
              <a:t>RGB: 254-173-119 </a:t>
            </a:r>
          </a:p>
        </p:txBody>
      </p:sp>
      <p:sp>
        <p:nvSpPr>
          <p:cNvPr id="42" name="Text Box 48">
            <a:extLst>
              <a:ext uri="{FF2B5EF4-FFF2-40B4-BE49-F238E27FC236}">
                <a16:creationId xmlns:a16="http://schemas.microsoft.com/office/drawing/2014/main" id="{127D38AC-AF57-4BA2-AD1F-5BA8B3B7D65C}"/>
              </a:ext>
            </a:extLst>
          </p:cNvPr>
          <p:cNvSpPr txBox="1">
            <a:spLocks noChangeArrowheads="1"/>
          </p:cNvSpPr>
          <p:nvPr userDrawn="1"/>
        </p:nvSpPr>
        <p:spPr bwMode="auto">
          <a:xfrm>
            <a:off x="4346181" y="5458701"/>
            <a:ext cx="165999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92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00000"/>
              </a:lnSpc>
              <a:spcAft>
                <a:spcPts val="800"/>
              </a:spcAft>
              <a:defRPr/>
            </a:pPr>
            <a:r>
              <a:rPr lang="en-US" sz="1100" b="0" noProof="1">
                <a:solidFill>
                  <a:schemeClr val="tx1"/>
                </a:solidFill>
                <a:latin typeface="+mn-lt"/>
                <a:cs typeface="Arial" panose="020B0604020202020204" pitchFamily="34" charset="0"/>
              </a:rPr>
              <a:t>RGB: 245-225-164 </a:t>
            </a:r>
          </a:p>
        </p:txBody>
      </p:sp>
      <p:sp>
        <p:nvSpPr>
          <p:cNvPr id="43" name="Text Box 48">
            <a:extLst>
              <a:ext uri="{FF2B5EF4-FFF2-40B4-BE49-F238E27FC236}">
                <a16:creationId xmlns:a16="http://schemas.microsoft.com/office/drawing/2014/main" id="{346818A5-3FC1-4091-8187-4BBD50E46DF9}"/>
              </a:ext>
            </a:extLst>
          </p:cNvPr>
          <p:cNvSpPr txBox="1">
            <a:spLocks noChangeArrowheads="1"/>
          </p:cNvSpPr>
          <p:nvPr userDrawn="1"/>
        </p:nvSpPr>
        <p:spPr bwMode="auto">
          <a:xfrm>
            <a:off x="6297815" y="5458701"/>
            <a:ext cx="165999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92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00000"/>
              </a:lnSpc>
              <a:spcAft>
                <a:spcPts val="800"/>
              </a:spcAft>
              <a:defRPr/>
            </a:pPr>
            <a:r>
              <a:rPr lang="en-US" sz="1100" b="0" noProof="1">
                <a:solidFill>
                  <a:schemeClr val="tx1"/>
                </a:solidFill>
                <a:latin typeface="+mn-lt"/>
                <a:cs typeface="Arial" panose="020B0604020202020204" pitchFamily="34" charset="0"/>
              </a:rPr>
              <a:t>RGB: 158-179-86 </a:t>
            </a:r>
          </a:p>
        </p:txBody>
      </p:sp>
      <p:sp>
        <p:nvSpPr>
          <p:cNvPr id="44" name="Text Box 48">
            <a:extLst>
              <a:ext uri="{FF2B5EF4-FFF2-40B4-BE49-F238E27FC236}">
                <a16:creationId xmlns:a16="http://schemas.microsoft.com/office/drawing/2014/main" id="{30FD0596-2F00-4FAA-B78B-6751112E295C}"/>
              </a:ext>
            </a:extLst>
          </p:cNvPr>
          <p:cNvSpPr txBox="1">
            <a:spLocks noChangeArrowheads="1"/>
          </p:cNvSpPr>
          <p:nvPr userDrawn="1"/>
        </p:nvSpPr>
        <p:spPr bwMode="auto">
          <a:xfrm>
            <a:off x="8249449" y="5458701"/>
            <a:ext cx="165999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92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00000"/>
              </a:lnSpc>
              <a:spcAft>
                <a:spcPts val="800"/>
              </a:spcAft>
              <a:defRPr/>
            </a:pPr>
            <a:r>
              <a:rPr lang="en-US" sz="1100" b="0" noProof="1">
                <a:solidFill>
                  <a:schemeClr val="tx1"/>
                </a:solidFill>
                <a:latin typeface="+mn-lt"/>
                <a:cs typeface="Arial" panose="020B0604020202020204" pitchFamily="34" charset="0"/>
              </a:rPr>
              <a:t>RGB: 88-167-175 </a:t>
            </a:r>
          </a:p>
        </p:txBody>
      </p:sp>
      <p:sp>
        <p:nvSpPr>
          <p:cNvPr id="45" name="Text Box 48">
            <a:extLst>
              <a:ext uri="{FF2B5EF4-FFF2-40B4-BE49-F238E27FC236}">
                <a16:creationId xmlns:a16="http://schemas.microsoft.com/office/drawing/2014/main" id="{6CD398EF-CBFF-4F68-9C62-0DB80019B292}"/>
              </a:ext>
            </a:extLst>
          </p:cNvPr>
          <p:cNvSpPr txBox="1">
            <a:spLocks noChangeArrowheads="1"/>
          </p:cNvSpPr>
          <p:nvPr userDrawn="1"/>
        </p:nvSpPr>
        <p:spPr bwMode="auto">
          <a:xfrm>
            <a:off x="10201085" y="5458701"/>
            <a:ext cx="165999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92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00000"/>
              </a:lnSpc>
              <a:spcAft>
                <a:spcPts val="800"/>
              </a:spcAft>
              <a:defRPr/>
            </a:pPr>
            <a:r>
              <a:rPr lang="en-US" sz="1100" b="0" noProof="1">
                <a:solidFill>
                  <a:schemeClr val="tx1"/>
                </a:solidFill>
                <a:latin typeface="+mn-lt"/>
                <a:cs typeface="Arial" panose="020B0604020202020204" pitchFamily="34" charset="0"/>
              </a:rPr>
              <a:t>RGB: 99-92-138 </a:t>
            </a:r>
          </a:p>
        </p:txBody>
      </p:sp>
    </p:spTree>
    <p:extLst>
      <p:ext uri="{BB962C8B-B14F-4D97-AF65-F5344CB8AC3E}">
        <p14:creationId xmlns:p14="http://schemas.microsoft.com/office/powerpoint/2010/main" val="852616968"/>
      </p:ext>
    </p:extLst>
  </p:cSld>
  <p:clrMapOvr>
    <a:masterClrMapping/>
  </p:clrMapOvr>
  <p:extLst>
    <p:ext uri="{DCECCB84-F9BA-43D5-87BE-67443E8EF086}">
      <p15:sldGuideLst xmlns:p15="http://schemas.microsoft.com/office/powerpoint/2012/main">
        <p15:guide id="1" orient="horz" pos="3884">
          <p15:clr>
            <a:srgbClr val="A4A3A4"/>
          </p15:clr>
        </p15:guide>
        <p15:guide id="2" orient="horz" pos="1162">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SP TOC">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52F023-DACD-47D4-9D3F-1BF00D97E867}"/>
              </a:ext>
            </a:extLst>
          </p:cNvPr>
          <p:cNvGraphicFramePr>
            <a:graphicFrameLocks noChangeAspect="1"/>
          </p:cNvGraphicFramePr>
          <p:nvPr userDrawn="1">
            <p:custDataLst>
              <p:tags r:id="rId1"/>
            </p:custDataLst>
            <p:extLst>
              <p:ext uri="{D42A27DB-BD31-4B8C-83A1-F6EECF244321}">
                <p14:modId xmlns:p14="http://schemas.microsoft.com/office/powerpoint/2010/main" val="35033536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3" name="Object 2" hidden="1">
                        <a:extLst>
                          <a:ext uri="{FF2B5EF4-FFF2-40B4-BE49-F238E27FC236}">
                            <a16:creationId xmlns:a16="http://schemas.microsoft.com/office/drawing/2014/main" id="{C652F023-DACD-47D4-9D3F-1BF00D97E86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40" name="SP Agenda Section" hidden="1">
            <a:extLst>
              <a:ext uri="{FF2B5EF4-FFF2-40B4-BE49-F238E27FC236}">
                <a16:creationId xmlns:a16="http://schemas.microsoft.com/office/drawing/2014/main" id="{B8837AEF-A1DA-474B-A5D1-4A45E0016623}"/>
              </a:ext>
            </a:extLst>
          </p:cNvPr>
          <p:cNvGrpSpPr>
            <a:grpSpLocks/>
          </p:cNvGrpSpPr>
          <p:nvPr userDrawn="1"/>
        </p:nvGrpSpPr>
        <p:grpSpPr>
          <a:xfrm>
            <a:off x="4243531" y="798298"/>
            <a:ext cx="7475402" cy="540000"/>
            <a:chOff x="4440237" y="873125"/>
            <a:chExt cx="7275338" cy="369332"/>
          </a:xfrm>
        </p:grpSpPr>
        <p:sp>
          <p:nvSpPr>
            <p:cNvPr id="12" name="Textbox">
              <a:extLst>
                <a:ext uri="{FF2B5EF4-FFF2-40B4-BE49-F238E27FC236}">
                  <a16:creationId xmlns:a16="http://schemas.microsoft.com/office/drawing/2014/main" id="{51C9AEEC-3EF7-4C3E-BA1A-8DAE9B2C704A}"/>
                </a:ext>
              </a:extLst>
            </p:cNvPr>
            <p:cNvSpPr txBox="1">
              <a:spLocks/>
            </p:cNvSpPr>
            <p:nvPr userDrawn="1"/>
          </p:nvSpPr>
          <p:spPr>
            <a:xfrm>
              <a:off x="4909793" y="873125"/>
              <a:ext cx="3861374" cy="369332"/>
            </a:xfrm>
            <a:prstGeom prst="rect">
              <a:avLst/>
            </a:prstGeom>
            <a:no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bg2">
                      <a:lumMod val="100000"/>
                      <a:alpha val="0"/>
                    </a:schemeClr>
                  </a:solidFill>
                  <a:prstDash val="solid"/>
                  <a:round/>
                  <a:headEnd type="none" w="med" len="med"/>
                  <a:tailEnd type="none" w="med" len="med"/>
                </a14:hiddenLine>
              </a:ext>
            </a:extLst>
          </p:spPr>
          <p:txBody>
            <a:bodyPr wrap="square" rtlCol="0" anchor="ctr">
              <a:normAutofit/>
            </a:bodyPr>
            <a:lstStyle/>
            <a:p>
              <a:pPr defTabSz="9334267" rtl="0">
                <a:tabLst>
                  <a:tab pos="9512062" algn="l"/>
                </a:tabLst>
              </a:pPr>
              <a:r>
                <a:rPr lang="en-GB" sz="1800" b="0" dirty="0">
                  <a:solidFill>
                    <a:schemeClr val="tx1">
                      <a:lumMod val="100000"/>
                    </a:schemeClr>
                  </a:solidFill>
                  <a:latin typeface="+mn-lt"/>
                </a:rPr>
                <a:t>&lt;TEXT&gt;</a:t>
              </a:r>
            </a:p>
          </p:txBody>
        </p:sp>
        <p:sp>
          <p:nvSpPr>
            <p:cNvPr id="13" name="Textbox">
              <a:extLst>
                <a:ext uri="{FF2B5EF4-FFF2-40B4-BE49-F238E27FC236}">
                  <a16:creationId xmlns:a16="http://schemas.microsoft.com/office/drawing/2014/main" id="{5CAEBC7E-9814-4E41-9B56-0F3D8BE3287A}"/>
                </a:ext>
              </a:extLst>
            </p:cNvPr>
            <p:cNvSpPr txBox="1">
              <a:spLocks/>
            </p:cNvSpPr>
            <p:nvPr userDrawn="1"/>
          </p:nvSpPr>
          <p:spPr>
            <a:xfrm>
              <a:off x="4440237" y="873125"/>
              <a:ext cx="379556" cy="369332"/>
            </a:xfrm>
            <a:prstGeom prst="rect">
              <a:avLst/>
            </a:prstGeom>
            <a:noFill/>
          </p:spPr>
          <p:txBody>
            <a:bodyPr wrap="none" rtlCol="0" anchor="ctr">
              <a:noAutofit/>
            </a:bodyPr>
            <a:lstStyle/>
            <a:p>
              <a:pPr algn="ctr" rtl="0"/>
              <a:r>
                <a:rPr lang="en-GB" sz="1800" b="0" dirty="0">
                  <a:solidFill>
                    <a:schemeClr val="tx1">
                      <a:lumMod val="100000"/>
                    </a:schemeClr>
                  </a:solidFill>
                  <a:latin typeface="+mn-lt"/>
                </a:rPr>
                <a:t>&lt;N&gt;</a:t>
              </a:r>
            </a:p>
          </p:txBody>
        </p:sp>
        <p:sp>
          <p:nvSpPr>
            <p:cNvPr id="14" name="Textbox">
              <a:extLst>
                <a:ext uri="{FF2B5EF4-FFF2-40B4-BE49-F238E27FC236}">
                  <a16:creationId xmlns:a16="http://schemas.microsoft.com/office/drawing/2014/main" id="{C6EC2C8C-F04C-4025-8CCD-5E130CF47B81}"/>
                </a:ext>
              </a:extLst>
            </p:cNvPr>
            <p:cNvSpPr txBox="1">
              <a:spLocks/>
            </p:cNvSpPr>
            <p:nvPr userDrawn="1"/>
          </p:nvSpPr>
          <p:spPr>
            <a:xfrm>
              <a:off x="11347691" y="873125"/>
              <a:ext cx="367884" cy="369332"/>
            </a:xfrm>
            <a:prstGeom prst="rect">
              <a:avLst/>
            </a:prstGeom>
            <a:no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bg2">
                      <a:lumMod val="100000"/>
                      <a:alpha val="0"/>
                    </a:schemeClr>
                  </a:solidFill>
                  <a:prstDash val="solid"/>
                  <a:round/>
                  <a:headEnd type="none" w="med" len="med"/>
                  <a:tailEnd type="none" w="med" len="med"/>
                </a14:hiddenLine>
              </a:ext>
            </a:extLst>
          </p:spPr>
          <p:txBody>
            <a:bodyPr wrap="none" rtlCol="0" anchor="ctr">
              <a:noAutofit/>
            </a:bodyPr>
            <a:lstStyle/>
            <a:p>
              <a:pPr algn="r" rtl="0"/>
              <a:r>
                <a:rPr lang="en-GB" sz="1800" b="0" dirty="0">
                  <a:solidFill>
                    <a:schemeClr val="tx1">
                      <a:lumMod val="100000"/>
                    </a:schemeClr>
                  </a:solidFill>
                  <a:latin typeface="+mn-lt"/>
                </a:rPr>
                <a:t>&lt;P&gt;</a:t>
              </a:r>
            </a:p>
          </p:txBody>
        </p:sp>
        <p:sp>
          <p:nvSpPr>
            <p:cNvPr id="15" name="Textbox">
              <a:extLst>
                <a:ext uri="{FF2B5EF4-FFF2-40B4-BE49-F238E27FC236}">
                  <a16:creationId xmlns:a16="http://schemas.microsoft.com/office/drawing/2014/main" id="{7EE15473-EF7A-4284-B42E-498171CE0A9D}"/>
                </a:ext>
              </a:extLst>
            </p:cNvPr>
            <p:cNvSpPr txBox="1">
              <a:spLocks/>
            </p:cNvSpPr>
            <p:nvPr userDrawn="1"/>
          </p:nvSpPr>
          <p:spPr>
            <a:xfrm>
              <a:off x="8855146" y="873125"/>
              <a:ext cx="1479689" cy="369332"/>
            </a:xfrm>
            <a:prstGeom prst="rect">
              <a:avLst/>
            </a:prstGeom>
            <a:no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bg2">
                      <a:lumMod val="100000"/>
                      <a:alpha val="0"/>
                    </a:schemeClr>
                  </a:solidFill>
                  <a:prstDash val="solid"/>
                  <a:round/>
                  <a:headEnd type="none" w="med" len="med"/>
                  <a:tailEnd type="none" w="med" len="med"/>
                </a14:hiddenLine>
              </a:ext>
            </a:extLst>
          </p:spPr>
          <p:txBody>
            <a:bodyPr wrap="none" rtlCol="0" anchor="ctr">
              <a:noAutofit/>
            </a:bodyPr>
            <a:lstStyle/>
            <a:p>
              <a:pPr algn="l" rtl="0"/>
              <a:r>
                <a:rPr lang="en-GB" sz="1800" b="0" dirty="0">
                  <a:solidFill>
                    <a:schemeClr val="tx1">
                      <a:lumMod val="100000"/>
                    </a:schemeClr>
                  </a:solidFill>
                  <a:latin typeface="+mn-lt"/>
                </a:rPr>
                <a:t>&lt;TIMESLOT&gt;</a:t>
              </a:r>
            </a:p>
          </p:txBody>
        </p:sp>
        <p:sp>
          <p:nvSpPr>
            <p:cNvPr id="17" name="Textbox">
              <a:extLst>
                <a:ext uri="{FF2B5EF4-FFF2-40B4-BE49-F238E27FC236}">
                  <a16:creationId xmlns:a16="http://schemas.microsoft.com/office/drawing/2014/main" id="{F8964A4B-8BAD-40CA-AF09-9985A5B05348}"/>
                </a:ext>
              </a:extLst>
            </p:cNvPr>
            <p:cNvSpPr txBox="1">
              <a:spLocks/>
            </p:cNvSpPr>
            <p:nvPr userDrawn="1"/>
          </p:nvSpPr>
          <p:spPr>
            <a:xfrm>
              <a:off x="10462736" y="873125"/>
              <a:ext cx="684723" cy="369332"/>
            </a:xfrm>
            <a:prstGeom prst="rect">
              <a:avLst/>
            </a:prstGeom>
            <a:no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bg2">
                      <a:lumMod val="100000"/>
                      <a:alpha val="0"/>
                    </a:schemeClr>
                  </a:solidFill>
                  <a:prstDash val="solid"/>
                  <a:round/>
                  <a:headEnd type="none" w="med" len="med"/>
                  <a:tailEnd type="none" w="med" len="med"/>
                </a14:hiddenLine>
              </a:ext>
            </a:extLst>
          </p:spPr>
          <p:txBody>
            <a:bodyPr wrap="none" rtlCol="0" anchor="ctr">
              <a:noAutofit/>
            </a:bodyPr>
            <a:lstStyle/>
            <a:p>
              <a:pPr algn="l" rtl="0"/>
              <a:r>
                <a:rPr lang="en-GB" sz="1800" b="0" dirty="0">
                  <a:solidFill>
                    <a:schemeClr val="tx1">
                      <a:lumMod val="100000"/>
                    </a:schemeClr>
                  </a:solidFill>
                  <a:latin typeface="+mn-lt"/>
                </a:rPr>
                <a:t>&lt;DURATION&gt;</a:t>
              </a:r>
            </a:p>
          </p:txBody>
        </p:sp>
        <p:sp>
          <p:nvSpPr>
            <p:cNvPr id="37" name="Textbox">
              <a:extLst>
                <a:ext uri="{FF2B5EF4-FFF2-40B4-BE49-F238E27FC236}">
                  <a16:creationId xmlns:a16="http://schemas.microsoft.com/office/drawing/2014/main" id="{35C51286-63CE-4D01-AD9A-DA2705069956}"/>
                </a:ext>
              </a:extLst>
            </p:cNvPr>
            <p:cNvSpPr txBox="1">
              <a:spLocks/>
            </p:cNvSpPr>
            <p:nvPr userDrawn="1"/>
          </p:nvSpPr>
          <p:spPr>
            <a:xfrm>
              <a:off x="7789611" y="873125"/>
              <a:ext cx="1479689" cy="369332"/>
            </a:xfrm>
            <a:prstGeom prst="rect">
              <a:avLst/>
            </a:prstGeom>
            <a:no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bg2">
                      <a:lumMod val="100000"/>
                      <a:alpha val="0"/>
                    </a:schemeClr>
                  </a:solidFill>
                  <a:prstDash val="solid"/>
                  <a:round/>
                  <a:headEnd type="none" w="med" len="med"/>
                  <a:tailEnd type="none" w="med" len="med"/>
                </a14:hiddenLine>
              </a:ext>
            </a:extLst>
          </p:spPr>
          <p:txBody>
            <a:bodyPr wrap="none" rtlCol="0" anchor="ctr">
              <a:noAutofit/>
            </a:bodyPr>
            <a:lstStyle/>
            <a:p>
              <a:pPr algn="l"/>
              <a:r>
                <a:rPr lang="en-GB" sz="1800" b="0" dirty="0"/>
                <a:t>&lt;RESPONSIBLE&gt;</a:t>
              </a:r>
            </a:p>
          </p:txBody>
        </p:sp>
      </p:grpSp>
      <p:grpSp>
        <p:nvGrpSpPr>
          <p:cNvPr id="25" name="SP Agenda Subsection" hidden="1">
            <a:extLst>
              <a:ext uri="{FF2B5EF4-FFF2-40B4-BE49-F238E27FC236}">
                <a16:creationId xmlns:a16="http://schemas.microsoft.com/office/drawing/2014/main" id="{A64E174E-B0E8-4ABB-AB47-C97ED6C049DD}"/>
              </a:ext>
            </a:extLst>
          </p:cNvPr>
          <p:cNvGrpSpPr>
            <a:grpSpLocks/>
          </p:cNvGrpSpPr>
          <p:nvPr userDrawn="1"/>
        </p:nvGrpSpPr>
        <p:grpSpPr>
          <a:xfrm>
            <a:off x="4908379" y="2016379"/>
            <a:ext cx="6809503" cy="512032"/>
            <a:chOff x="2265804" y="3155685"/>
            <a:chExt cx="8341933" cy="369334"/>
          </a:xfrm>
          <a:noFill/>
        </p:grpSpPr>
        <p:sp>
          <p:nvSpPr>
            <p:cNvPr id="26" name="Textbox">
              <a:extLst>
                <a:ext uri="{FF2B5EF4-FFF2-40B4-BE49-F238E27FC236}">
                  <a16:creationId xmlns:a16="http://schemas.microsoft.com/office/drawing/2014/main" id="{4C32103D-ED83-4022-B6C1-226D97970307}"/>
                </a:ext>
              </a:extLst>
            </p:cNvPr>
            <p:cNvSpPr txBox="1">
              <a:spLocks/>
            </p:cNvSpPr>
            <p:nvPr userDrawn="1"/>
          </p:nvSpPr>
          <p:spPr>
            <a:xfrm>
              <a:off x="2744123" y="3155687"/>
              <a:ext cx="3366444" cy="369332"/>
            </a:xfrm>
            <a:prstGeom prst="rect">
              <a:avLst/>
            </a:prstGeom>
            <a:grpFill/>
          </p:spPr>
          <p:txBody>
            <a:bodyPr wrap="square" rtlCol="0" anchor="ctr">
              <a:normAutofit/>
            </a:bodyPr>
            <a:lstStyle/>
            <a:p>
              <a:pPr defTabSz="9334267" rtl="0">
                <a:tabLst>
                  <a:tab pos="9512062" algn="l"/>
                </a:tabLst>
              </a:pPr>
              <a:r>
                <a:rPr lang="en-GB" sz="1800" b="0" dirty="0">
                  <a:solidFill>
                    <a:schemeClr val="tx1">
                      <a:lumMod val="100000"/>
                    </a:schemeClr>
                  </a:solidFill>
                  <a:latin typeface="+mn-lt"/>
                </a:rPr>
                <a:t>&lt;TEXT&gt;</a:t>
              </a:r>
            </a:p>
          </p:txBody>
        </p:sp>
        <p:sp>
          <p:nvSpPr>
            <p:cNvPr id="27" name="Textbox">
              <a:extLst>
                <a:ext uri="{FF2B5EF4-FFF2-40B4-BE49-F238E27FC236}">
                  <a16:creationId xmlns:a16="http://schemas.microsoft.com/office/drawing/2014/main" id="{060FD207-2793-474B-A2FE-A2B34BE3E9DA}"/>
                </a:ext>
              </a:extLst>
            </p:cNvPr>
            <p:cNvSpPr txBox="1">
              <a:spLocks/>
            </p:cNvSpPr>
            <p:nvPr userDrawn="1"/>
          </p:nvSpPr>
          <p:spPr>
            <a:xfrm>
              <a:off x="2265804" y="3155687"/>
              <a:ext cx="379556" cy="369332"/>
            </a:xfrm>
            <a:prstGeom prst="rect">
              <a:avLst/>
            </a:prstGeom>
            <a:grpFill/>
          </p:spPr>
          <p:txBody>
            <a:bodyPr wrap="none" rtlCol="0" anchor="ctr">
              <a:noAutofit/>
            </a:bodyPr>
            <a:lstStyle/>
            <a:p>
              <a:pPr algn="ctr" rtl="0"/>
              <a:r>
                <a:rPr lang="en-GB" sz="1800" b="0" dirty="0">
                  <a:solidFill>
                    <a:schemeClr val="tx1">
                      <a:lumMod val="100000"/>
                    </a:schemeClr>
                  </a:solidFill>
                  <a:latin typeface="+mn-lt"/>
                </a:rPr>
                <a:t>&lt;N&gt;</a:t>
              </a:r>
            </a:p>
          </p:txBody>
        </p:sp>
        <p:sp>
          <p:nvSpPr>
            <p:cNvPr id="28" name="Textbox">
              <a:extLst>
                <a:ext uri="{FF2B5EF4-FFF2-40B4-BE49-F238E27FC236}">
                  <a16:creationId xmlns:a16="http://schemas.microsoft.com/office/drawing/2014/main" id="{87CDFC77-DA46-40AC-9609-C825DE1B180E}"/>
                </a:ext>
              </a:extLst>
            </p:cNvPr>
            <p:cNvSpPr txBox="1">
              <a:spLocks/>
            </p:cNvSpPr>
            <p:nvPr userDrawn="1"/>
          </p:nvSpPr>
          <p:spPr>
            <a:xfrm>
              <a:off x="10144671" y="3155687"/>
              <a:ext cx="463066" cy="369332"/>
            </a:xfrm>
            <a:prstGeom prst="rect">
              <a:avLst/>
            </a:prstGeom>
            <a:grpFill/>
          </p:spPr>
          <p:txBody>
            <a:bodyPr wrap="none" rtlCol="0" anchor="ctr">
              <a:noAutofit/>
            </a:bodyPr>
            <a:lstStyle/>
            <a:p>
              <a:pPr algn="r" rtl="0"/>
              <a:r>
                <a:rPr lang="en-GB" sz="1800" b="0" dirty="0">
                  <a:solidFill>
                    <a:schemeClr val="tx1">
                      <a:lumMod val="100000"/>
                    </a:schemeClr>
                  </a:solidFill>
                  <a:latin typeface="+mn-lt"/>
                </a:rPr>
                <a:t>&lt;P&gt;</a:t>
              </a:r>
            </a:p>
          </p:txBody>
        </p:sp>
        <p:sp>
          <p:nvSpPr>
            <p:cNvPr id="29" name="Textbox">
              <a:extLst>
                <a:ext uri="{FF2B5EF4-FFF2-40B4-BE49-F238E27FC236}">
                  <a16:creationId xmlns:a16="http://schemas.microsoft.com/office/drawing/2014/main" id="{4B1BABDF-0CA9-422D-9929-30EFB90FE8AE}"/>
                </a:ext>
              </a:extLst>
            </p:cNvPr>
            <p:cNvSpPr txBox="1">
              <a:spLocks/>
            </p:cNvSpPr>
            <p:nvPr userDrawn="1"/>
          </p:nvSpPr>
          <p:spPr>
            <a:xfrm>
              <a:off x="7006529" y="3155687"/>
              <a:ext cx="1812573" cy="369332"/>
            </a:xfrm>
            <a:prstGeom prst="rect">
              <a:avLst/>
            </a:prstGeom>
            <a:grpFill/>
          </p:spPr>
          <p:txBody>
            <a:bodyPr wrap="none" rtlCol="0" anchor="ctr">
              <a:noAutofit/>
            </a:bodyPr>
            <a:lstStyle/>
            <a:p>
              <a:pPr algn="l" rtl="0"/>
              <a:r>
                <a:rPr lang="en-GB" sz="1800" b="0" dirty="0">
                  <a:solidFill>
                    <a:schemeClr val="tx1">
                      <a:lumMod val="100000"/>
                    </a:schemeClr>
                  </a:solidFill>
                  <a:latin typeface="+mn-lt"/>
                </a:rPr>
                <a:t>&lt;TIMESLOT&gt;</a:t>
              </a:r>
            </a:p>
          </p:txBody>
        </p:sp>
        <p:sp>
          <p:nvSpPr>
            <p:cNvPr id="31" name="Textbox">
              <a:extLst>
                <a:ext uri="{FF2B5EF4-FFF2-40B4-BE49-F238E27FC236}">
                  <a16:creationId xmlns:a16="http://schemas.microsoft.com/office/drawing/2014/main" id="{E78F7FF1-B989-415E-ABC1-294EB7AE5EB2}"/>
                </a:ext>
              </a:extLst>
            </p:cNvPr>
            <p:cNvSpPr txBox="1">
              <a:spLocks/>
            </p:cNvSpPr>
            <p:nvPr userDrawn="1"/>
          </p:nvSpPr>
          <p:spPr>
            <a:xfrm>
              <a:off x="9023710" y="3155685"/>
              <a:ext cx="837929" cy="369332"/>
            </a:xfrm>
            <a:prstGeom prst="rect">
              <a:avLst/>
            </a:prstGeom>
            <a:grpFill/>
          </p:spPr>
          <p:txBody>
            <a:bodyPr wrap="none" rtlCol="0" anchor="ctr">
              <a:noAutofit/>
            </a:bodyPr>
            <a:lstStyle/>
            <a:p>
              <a:pPr algn="l" rtl="0"/>
              <a:r>
                <a:rPr lang="en-GB" sz="1800" b="0" dirty="0">
                  <a:solidFill>
                    <a:schemeClr val="tx1">
                      <a:lumMod val="100000"/>
                    </a:schemeClr>
                  </a:solidFill>
                  <a:latin typeface="+mn-lt"/>
                </a:rPr>
                <a:t>&lt;DURATION&gt;</a:t>
              </a:r>
            </a:p>
          </p:txBody>
        </p:sp>
        <p:sp>
          <p:nvSpPr>
            <p:cNvPr id="47" name="Textbox">
              <a:extLst>
                <a:ext uri="{FF2B5EF4-FFF2-40B4-BE49-F238E27FC236}">
                  <a16:creationId xmlns:a16="http://schemas.microsoft.com/office/drawing/2014/main" id="{4E1F49BE-DB7B-40B6-8737-B847644567BF}"/>
                </a:ext>
              </a:extLst>
            </p:cNvPr>
            <p:cNvSpPr txBox="1">
              <a:spLocks/>
            </p:cNvSpPr>
            <p:nvPr userDrawn="1"/>
          </p:nvSpPr>
          <p:spPr>
            <a:xfrm>
              <a:off x="5667301" y="3155687"/>
              <a:ext cx="1812573" cy="369332"/>
            </a:xfrm>
            <a:prstGeom prst="rect">
              <a:avLst/>
            </a:prstGeom>
            <a:grpFill/>
          </p:spPr>
          <p:txBody>
            <a:bodyPr wrap="none" rtlCol="0" anchor="ctr">
              <a:noAutofit/>
            </a:bodyPr>
            <a:lstStyle/>
            <a:p>
              <a:pPr algn="l"/>
              <a:r>
                <a:rPr lang="en-GB" sz="1800" b="0" dirty="0"/>
                <a:t>&lt;RESPONSIBLE&gt;</a:t>
              </a:r>
            </a:p>
          </p:txBody>
        </p:sp>
      </p:grpSp>
      <p:grpSp>
        <p:nvGrpSpPr>
          <p:cNvPr id="32" name="SP Agenda Subsection Highlight" hidden="1">
            <a:extLst>
              <a:ext uri="{FF2B5EF4-FFF2-40B4-BE49-F238E27FC236}">
                <a16:creationId xmlns:a16="http://schemas.microsoft.com/office/drawing/2014/main" id="{3D12765B-FF72-41ED-870C-E7A597104376}"/>
              </a:ext>
            </a:extLst>
          </p:cNvPr>
          <p:cNvGrpSpPr>
            <a:grpSpLocks/>
          </p:cNvGrpSpPr>
          <p:nvPr userDrawn="1"/>
        </p:nvGrpSpPr>
        <p:grpSpPr>
          <a:xfrm>
            <a:off x="4908377" y="2583460"/>
            <a:ext cx="6809502" cy="540000"/>
            <a:chOff x="2265804" y="3694411"/>
            <a:chExt cx="8341930" cy="369332"/>
          </a:xfrm>
          <a:noFill/>
        </p:grpSpPr>
        <p:sp>
          <p:nvSpPr>
            <p:cNvPr id="33" name="Textbox">
              <a:extLst>
                <a:ext uri="{FF2B5EF4-FFF2-40B4-BE49-F238E27FC236}">
                  <a16:creationId xmlns:a16="http://schemas.microsoft.com/office/drawing/2014/main" id="{893F8734-8388-49B2-A180-9EC4EB354CA2}"/>
                </a:ext>
              </a:extLst>
            </p:cNvPr>
            <p:cNvSpPr txBox="1">
              <a:spLocks/>
            </p:cNvSpPr>
            <p:nvPr userDrawn="1"/>
          </p:nvSpPr>
          <p:spPr>
            <a:xfrm>
              <a:off x="2744123" y="3694411"/>
              <a:ext cx="3366444" cy="369332"/>
            </a:xfrm>
            <a:prstGeom prst="rect">
              <a:avLst/>
            </a:prstGeom>
            <a:grpFill/>
          </p:spPr>
          <p:txBody>
            <a:bodyPr wrap="square" rtlCol="0" anchor="ctr">
              <a:normAutofit/>
            </a:bodyPr>
            <a:lstStyle/>
            <a:p>
              <a:pPr defTabSz="9334267" rtl="0">
                <a:tabLst>
                  <a:tab pos="9512062" algn="l"/>
                </a:tabLst>
              </a:pPr>
              <a:r>
                <a:rPr lang="en-GB" sz="1800" b="0" dirty="0">
                  <a:solidFill>
                    <a:schemeClr val="tx1">
                      <a:lumMod val="100000"/>
                    </a:schemeClr>
                  </a:solidFill>
                  <a:latin typeface="+mn-lt"/>
                </a:rPr>
                <a:t>&lt;TEXT&gt;</a:t>
              </a:r>
            </a:p>
          </p:txBody>
        </p:sp>
        <p:sp>
          <p:nvSpPr>
            <p:cNvPr id="34" name="Textbox">
              <a:extLst>
                <a:ext uri="{FF2B5EF4-FFF2-40B4-BE49-F238E27FC236}">
                  <a16:creationId xmlns:a16="http://schemas.microsoft.com/office/drawing/2014/main" id="{ADCFC3F5-5CFC-4D54-B2EE-5AD056C7FF5F}"/>
                </a:ext>
              </a:extLst>
            </p:cNvPr>
            <p:cNvSpPr txBox="1">
              <a:spLocks/>
            </p:cNvSpPr>
            <p:nvPr userDrawn="1"/>
          </p:nvSpPr>
          <p:spPr>
            <a:xfrm>
              <a:off x="2265804" y="3694411"/>
              <a:ext cx="379556" cy="369332"/>
            </a:xfrm>
            <a:prstGeom prst="rect">
              <a:avLst/>
            </a:prstGeom>
            <a:grpFill/>
          </p:spPr>
          <p:txBody>
            <a:bodyPr wrap="none" rtlCol="0" anchor="ctr">
              <a:noAutofit/>
            </a:bodyPr>
            <a:lstStyle/>
            <a:p>
              <a:pPr algn="ctr" rtl="0"/>
              <a:r>
                <a:rPr lang="en-GB" sz="1800" b="0" dirty="0">
                  <a:solidFill>
                    <a:schemeClr val="tx1">
                      <a:lumMod val="100000"/>
                    </a:schemeClr>
                  </a:solidFill>
                  <a:latin typeface="+mn-lt"/>
                </a:rPr>
                <a:t>&lt;N&gt;</a:t>
              </a:r>
            </a:p>
          </p:txBody>
        </p:sp>
        <p:sp>
          <p:nvSpPr>
            <p:cNvPr id="35" name="Textbox">
              <a:extLst>
                <a:ext uri="{FF2B5EF4-FFF2-40B4-BE49-F238E27FC236}">
                  <a16:creationId xmlns:a16="http://schemas.microsoft.com/office/drawing/2014/main" id="{0A9D1873-DFC6-4341-A669-F2C3E796C901}"/>
                </a:ext>
              </a:extLst>
            </p:cNvPr>
            <p:cNvSpPr txBox="1">
              <a:spLocks/>
            </p:cNvSpPr>
            <p:nvPr userDrawn="1"/>
          </p:nvSpPr>
          <p:spPr>
            <a:xfrm>
              <a:off x="10144668" y="3694411"/>
              <a:ext cx="463066" cy="369332"/>
            </a:xfrm>
            <a:prstGeom prst="rect">
              <a:avLst/>
            </a:prstGeom>
            <a:grpFill/>
          </p:spPr>
          <p:txBody>
            <a:bodyPr wrap="none" rtlCol="0" anchor="ctr">
              <a:noAutofit/>
            </a:bodyPr>
            <a:lstStyle/>
            <a:p>
              <a:pPr algn="r" rtl="0"/>
              <a:r>
                <a:rPr lang="en-GB" sz="1800" b="0" dirty="0">
                  <a:solidFill>
                    <a:schemeClr val="tx1">
                      <a:lumMod val="100000"/>
                    </a:schemeClr>
                  </a:solidFill>
                  <a:latin typeface="+mn-lt"/>
                </a:rPr>
                <a:t>&lt;P&gt;</a:t>
              </a:r>
            </a:p>
          </p:txBody>
        </p:sp>
        <p:sp>
          <p:nvSpPr>
            <p:cNvPr id="36" name="Textbox">
              <a:extLst>
                <a:ext uri="{FF2B5EF4-FFF2-40B4-BE49-F238E27FC236}">
                  <a16:creationId xmlns:a16="http://schemas.microsoft.com/office/drawing/2014/main" id="{F4CB30C0-AB21-4DE3-8E24-4CB411E02E69}"/>
                </a:ext>
              </a:extLst>
            </p:cNvPr>
            <p:cNvSpPr txBox="1">
              <a:spLocks/>
            </p:cNvSpPr>
            <p:nvPr userDrawn="1"/>
          </p:nvSpPr>
          <p:spPr>
            <a:xfrm>
              <a:off x="7009255" y="3694411"/>
              <a:ext cx="1812573" cy="369332"/>
            </a:xfrm>
            <a:prstGeom prst="rect">
              <a:avLst/>
            </a:prstGeom>
            <a:grpFill/>
          </p:spPr>
          <p:txBody>
            <a:bodyPr wrap="none" rtlCol="0" anchor="ctr">
              <a:noAutofit/>
            </a:bodyPr>
            <a:lstStyle/>
            <a:p>
              <a:pPr algn="l" rtl="0"/>
              <a:r>
                <a:rPr lang="en-GB" sz="1800" b="0" dirty="0">
                  <a:solidFill>
                    <a:schemeClr val="tx1">
                      <a:lumMod val="100000"/>
                    </a:schemeClr>
                  </a:solidFill>
                  <a:latin typeface="+mn-lt"/>
                </a:rPr>
                <a:t>&lt;TIMESLOT&gt;</a:t>
              </a:r>
            </a:p>
          </p:txBody>
        </p:sp>
        <p:sp>
          <p:nvSpPr>
            <p:cNvPr id="38" name="Textbox">
              <a:extLst>
                <a:ext uri="{FF2B5EF4-FFF2-40B4-BE49-F238E27FC236}">
                  <a16:creationId xmlns:a16="http://schemas.microsoft.com/office/drawing/2014/main" id="{F977689D-CE92-4A60-BD00-714984705F21}"/>
                </a:ext>
              </a:extLst>
            </p:cNvPr>
            <p:cNvSpPr txBox="1">
              <a:spLocks/>
            </p:cNvSpPr>
            <p:nvPr userDrawn="1"/>
          </p:nvSpPr>
          <p:spPr>
            <a:xfrm>
              <a:off x="9025072" y="3694411"/>
              <a:ext cx="837929" cy="369332"/>
            </a:xfrm>
            <a:prstGeom prst="rect">
              <a:avLst/>
            </a:prstGeom>
            <a:grpFill/>
          </p:spPr>
          <p:txBody>
            <a:bodyPr wrap="none" rtlCol="0" anchor="ctr">
              <a:noAutofit/>
            </a:bodyPr>
            <a:lstStyle/>
            <a:p>
              <a:pPr algn="l" rtl="0"/>
              <a:r>
                <a:rPr lang="en-GB" sz="1800" b="0" dirty="0">
                  <a:solidFill>
                    <a:schemeClr val="tx1">
                      <a:lumMod val="100000"/>
                    </a:schemeClr>
                  </a:solidFill>
                  <a:latin typeface="+mn-lt"/>
                </a:rPr>
                <a:t>&lt;DURATION&gt;</a:t>
              </a:r>
            </a:p>
          </p:txBody>
        </p:sp>
        <p:sp>
          <p:nvSpPr>
            <p:cNvPr id="48" name="Textbox">
              <a:extLst>
                <a:ext uri="{FF2B5EF4-FFF2-40B4-BE49-F238E27FC236}">
                  <a16:creationId xmlns:a16="http://schemas.microsoft.com/office/drawing/2014/main" id="{2DC67569-BC21-4F3B-BB37-56D296823FC3}"/>
                </a:ext>
              </a:extLst>
            </p:cNvPr>
            <p:cNvSpPr txBox="1">
              <a:spLocks/>
            </p:cNvSpPr>
            <p:nvPr userDrawn="1"/>
          </p:nvSpPr>
          <p:spPr>
            <a:xfrm>
              <a:off x="5667301" y="3694411"/>
              <a:ext cx="1812573" cy="369332"/>
            </a:xfrm>
            <a:prstGeom prst="rect">
              <a:avLst/>
            </a:prstGeom>
            <a:grpFill/>
          </p:spPr>
          <p:txBody>
            <a:bodyPr wrap="none" rtlCol="0" anchor="ctr">
              <a:noAutofit/>
            </a:bodyPr>
            <a:lstStyle/>
            <a:p>
              <a:pPr algn="l"/>
              <a:r>
                <a:rPr lang="en-GB" sz="1800" b="0" dirty="0"/>
                <a:t>&lt;RESPONSIBLE&gt;</a:t>
              </a:r>
            </a:p>
          </p:txBody>
        </p:sp>
      </p:grpSp>
      <p:grpSp>
        <p:nvGrpSpPr>
          <p:cNvPr id="41" name="SP Agenda Section Highlight" hidden="1">
            <a:extLst>
              <a:ext uri="{FF2B5EF4-FFF2-40B4-BE49-F238E27FC236}">
                <a16:creationId xmlns:a16="http://schemas.microsoft.com/office/drawing/2014/main" id="{AA75ECBF-4052-4543-9B02-55DD1AEF204A}"/>
              </a:ext>
            </a:extLst>
          </p:cNvPr>
          <p:cNvGrpSpPr>
            <a:grpSpLocks/>
          </p:cNvGrpSpPr>
          <p:nvPr userDrawn="1"/>
        </p:nvGrpSpPr>
        <p:grpSpPr>
          <a:xfrm>
            <a:off x="4243531" y="1393352"/>
            <a:ext cx="7475395" cy="540000"/>
            <a:chOff x="4440237" y="873125"/>
            <a:chExt cx="7275327" cy="369332"/>
          </a:xfrm>
        </p:grpSpPr>
        <p:sp>
          <p:nvSpPr>
            <p:cNvPr id="42" name="Textbox">
              <a:extLst>
                <a:ext uri="{FF2B5EF4-FFF2-40B4-BE49-F238E27FC236}">
                  <a16:creationId xmlns:a16="http://schemas.microsoft.com/office/drawing/2014/main" id="{B028D848-200A-4B8B-8E02-C0DA23BA826A}"/>
                </a:ext>
              </a:extLst>
            </p:cNvPr>
            <p:cNvSpPr txBox="1">
              <a:spLocks/>
            </p:cNvSpPr>
            <p:nvPr userDrawn="1"/>
          </p:nvSpPr>
          <p:spPr>
            <a:xfrm>
              <a:off x="4909793" y="873125"/>
              <a:ext cx="3861374" cy="369332"/>
            </a:xfrm>
            <a:prstGeom prst="rect">
              <a:avLst/>
            </a:prstGeom>
            <a:no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bg2">
                      <a:lumMod val="100000"/>
                      <a:alpha val="0"/>
                    </a:schemeClr>
                  </a:solidFill>
                  <a:prstDash val="solid"/>
                  <a:round/>
                  <a:headEnd type="none" w="med" len="med"/>
                  <a:tailEnd type="none" w="med" len="med"/>
                </a14:hiddenLine>
              </a:ext>
            </a:extLst>
          </p:spPr>
          <p:txBody>
            <a:bodyPr wrap="square" rtlCol="0" anchor="ctr">
              <a:normAutofit/>
            </a:bodyPr>
            <a:lstStyle/>
            <a:p>
              <a:pPr defTabSz="9334267" rtl="0">
                <a:tabLst>
                  <a:tab pos="9512062" algn="l"/>
                </a:tabLst>
              </a:pPr>
              <a:r>
                <a:rPr lang="en-GB" sz="1800" b="0" dirty="0">
                  <a:solidFill>
                    <a:schemeClr val="tx1">
                      <a:lumMod val="100000"/>
                    </a:schemeClr>
                  </a:solidFill>
                  <a:latin typeface="+mn-lt"/>
                </a:rPr>
                <a:t>&lt;TEXT&gt;</a:t>
              </a:r>
            </a:p>
          </p:txBody>
        </p:sp>
        <p:sp>
          <p:nvSpPr>
            <p:cNvPr id="43" name="Textbox">
              <a:extLst>
                <a:ext uri="{FF2B5EF4-FFF2-40B4-BE49-F238E27FC236}">
                  <a16:creationId xmlns:a16="http://schemas.microsoft.com/office/drawing/2014/main" id="{B1BC815B-D6E7-4591-A261-2F0B233CC960}"/>
                </a:ext>
              </a:extLst>
            </p:cNvPr>
            <p:cNvSpPr txBox="1">
              <a:spLocks/>
            </p:cNvSpPr>
            <p:nvPr userDrawn="1"/>
          </p:nvSpPr>
          <p:spPr>
            <a:xfrm>
              <a:off x="4440237" y="873125"/>
              <a:ext cx="379556" cy="369332"/>
            </a:xfrm>
            <a:prstGeom prst="rect">
              <a:avLst/>
            </a:prstGeom>
            <a:noFill/>
          </p:spPr>
          <p:txBody>
            <a:bodyPr wrap="none" rtlCol="0" anchor="ctr">
              <a:noAutofit/>
            </a:bodyPr>
            <a:lstStyle/>
            <a:p>
              <a:pPr algn="ctr" rtl="0"/>
              <a:r>
                <a:rPr lang="en-GB" sz="1800" b="0" dirty="0">
                  <a:solidFill>
                    <a:schemeClr val="tx1">
                      <a:lumMod val="100000"/>
                    </a:schemeClr>
                  </a:solidFill>
                  <a:latin typeface="+mn-lt"/>
                </a:rPr>
                <a:t>&lt;N&gt;</a:t>
              </a:r>
            </a:p>
          </p:txBody>
        </p:sp>
        <p:sp>
          <p:nvSpPr>
            <p:cNvPr id="44" name="Textbox">
              <a:extLst>
                <a:ext uri="{FF2B5EF4-FFF2-40B4-BE49-F238E27FC236}">
                  <a16:creationId xmlns:a16="http://schemas.microsoft.com/office/drawing/2014/main" id="{4B3C1957-0E43-496F-8646-BD627EAC5657}"/>
                </a:ext>
              </a:extLst>
            </p:cNvPr>
            <p:cNvSpPr txBox="1">
              <a:spLocks/>
            </p:cNvSpPr>
            <p:nvPr userDrawn="1"/>
          </p:nvSpPr>
          <p:spPr>
            <a:xfrm>
              <a:off x="11347681" y="873125"/>
              <a:ext cx="367883" cy="369332"/>
            </a:xfrm>
            <a:prstGeom prst="rect">
              <a:avLst/>
            </a:prstGeom>
            <a:no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bg2">
                      <a:lumMod val="100000"/>
                      <a:alpha val="0"/>
                    </a:schemeClr>
                  </a:solidFill>
                  <a:prstDash val="solid"/>
                  <a:round/>
                  <a:headEnd type="none" w="med" len="med"/>
                  <a:tailEnd type="none" w="med" len="med"/>
                </a14:hiddenLine>
              </a:ext>
            </a:extLst>
          </p:spPr>
          <p:txBody>
            <a:bodyPr wrap="none" rtlCol="0" anchor="ctr">
              <a:noAutofit/>
            </a:bodyPr>
            <a:lstStyle/>
            <a:p>
              <a:pPr algn="r" rtl="0"/>
              <a:r>
                <a:rPr lang="en-GB" sz="1800" b="0" dirty="0">
                  <a:solidFill>
                    <a:schemeClr val="tx1">
                      <a:lumMod val="100000"/>
                    </a:schemeClr>
                  </a:solidFill>
                  <a:latin typeface="+mn-lt"/>
                </a:rPr>
                <a:t>&lt;P&gt;</a:t>
              </a:r>
            </a:p>
          </p:txBody>
        </p:sp>
        <p:sp>
          <p:nvSpPr>
            <p:cNvPr id="45" name="Textbox">
              <a:extLst>
                <a:ext uri="{FF2B5EF4-FFF2-40B4-BE49-F238E27FC236}">
                  <a16:creationId xmlns:a16="http://schemas.microsoft.com/office/drawing/2014/main" id="{0581427E-9984-458F-8F65-7E337A93C181}"/>
                </a:ext>
              </a:extLst>
            </p:cNvPr>
            <p:cNvSpPr txBox="1">
              <a:spLocks/>
            </p:cNvSpPr>
            <p:nvPr userDrawn="1"/>
          </p:nvSpPr>
          <p:spPr>
            <a:xfrm>
              <a:off x="8856729" y="873125"/>
              <a:ext cx="1479689" cy="369332"/>
            </a:xfrm>
            <a:prstGeom prst="rect">
              <a:avLst/>
            </a:prstGeom>
            <a:no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bg2">
                      <a:lumMod val="100000"/>
                      <a:alpha val="0"/>
                    </a:schemeClr>
                  </a:solidFill>
                  <a:prstDash val="solid"/>
                  <a:round/>
                  <a:headEnd type="none" w="med" len="med"/>
                  <a:tailEnd type="none" w="med" len="med"/>
                </a14:hiddenLine>
              </a:ext>
            </a:extLst>
          </p:spPr>
          <p:txBody>
            <a:bodyPr wrap="none" rtlCol="0" anchor="ctr">
              <a:noAutofit/>
            </a:bodyPr>
            <a:lstStyle/>
            <a:p>
              <a:pPr algn="l" rtl="0"/>
              <a:r>
                <a:rPr lang="en-GB" sz="1800" b="0" dirty="0">
                  <a:solidFill>
                    <a:schemeClr val="tx1">
                      <a:lumMod val="100000"/>
                    </a:schemeClr>
                  </a:solidFill>
                  <a:latin typeface="+mn-lt"/>
                </a:rPr>
                <a:t>&lt;TIMESLOT&gt;</a:t>
              </a:r>
            </a:p>
          </p:txBody>
        </p:sp>
        <p:sp>
          <p:nvSpPr>
            <p:cNvPr id="46" name="Textbox">
              <a:extLst>
                <a:ext uri="{FF2B5EF4-FFF2-40B4-BE49-F238E27FC236}">
                  <a16:creationId xmlns:a16="http://schemas.microsoft.com/office/drawing/2014/main" id="{05267D8C-643C-4737-990B-1AB6ED42C9B2}"/>
                </a:ext>
              </a:extLst>
            </p:cNvPr>
            <p:cNvSpPr txBox="1">
              <a:spLocks/>
            </p:cNvSpPr>
            <p:nvPr userDrawn="1"/>
          </p:nvSpPr>
          <p:spPr>
            <a:xfrm>
              <a:off x="10455555" y="873125"/>
              <a:ext cx="684723" cy="369332"/>
            </a:xfrm>
            <a:prstGeom prst="rect">
              <a:avLst/>
            </a:prstGeom>
            <a:no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bg2">
                      <a:lumMod val="100000"/>
                      <a:alpha val="0"/>
                    </a:schemeClr>
                  </a:solidFill>
                  <a:prstDash val="solid"/>
                  <a:round/>
                  <a:headEnd type="none" w="med" len="med"/>
                  <a:tailEnd type="none" w="med" len="med"/>
                </a14:hiddenLine>
              </a:ext>
            </a:extLst>
          </p:spPr>
          <p:txBody>
            <a:bodyPr wrap="none" rtlCol="0" anchor="ctr">
              <a:noAutofit/>
            </a:bodyPr>
            <a:lstStyle/>
            <a:p>
              <a:pPr algn="l" rtl="0"/>
              <a:r>
                <a:rPr lang="en-GB" sz="1800" b="0" dirty="0">
                  <a:solidFill>
                    <a:schemeClr val="tx1">
                      <a:lumMod val="100000"/>
                    </a:schemeClr>
                  </a:solidFill>
                  <a:latin typeface="+mn-lt"/>
                </a:rPr>
                <a:t>&lt;DURATION&gt;</a:t>
              </a:r>
            </a:p>
          </p:txBody>
        </p:sp>
        <p:sp>
          <p:nvSpPr>
            <p:cNvPr id="39" name="Textbox">
              <a:extLst>
                <a:ext uri="{FF2B5EF4-FFF2-40B4-BE49-F238E27FC236}">
                  <a16:creationId xmlns:a16="http://schemas.microsoft.com/office/drawing/2014/main" id="{595E605F-0228-48EC-93D8-8B6F2EC4C5C2}"/>
                </a:ext>
              </a:extLst>
            </p:cNvPr>
            <p:cNvSpPr txBox="1">
              <a:spLocks/>
            </p:cNvSpPr>
            <p:nvPr userDrawn="1"/>
          </p:nvSpPr>
          <p:spPr>
            <a:xfrm>
              <a:off x="7789610" y="873125"/>
              <a:ext cx="1479689" cy="369332"/>
            </a:xfrm>
            <a:prstGeom prst="rect">
              <a:avLst/>
            </a:prstGeom>
            <a:no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bg2">
                      <a:lumMod val="100000"/>
                      <a:alpha val="0"/>
                    </a:schemeClr>
                  </a:solidFill>
                  <a:prstDash val="solid"/>
                  <a:round/>
                  <a:headEnd type="none" w="med" len="med"/>
                  <a:tailEnd type="none" w="med" len="med"/>
                </a14:hiddenLine>
              </a:ext>
            </a:extLst>
          </p:spPr>
          <p:txBody>
            <a:bodyPr wrap="none" rtlCol="0" anchor="ctr">
              <a:noAutofit/>
            </a:bodyPr>
            <a:lstStyle/>
            <a:p>
              <a:pPr algn="l"/>
              <a:r>
                <a:rPr lang="en-GB" sz="1800" b="0" dirty="0"/>
                <a:t>&lt;RESPONSIBLE&gt;</a:t>
              </a:r>
            </a:p>
          </p:txBody>
        </p:sp>
      </p:grpSp>
      <p:sp>
        <p:nvSpPr>
          <p:cNvPr id="49" name="Picture Placeholder 8">
            <a:extLst>
              <a:ext uri="{FF2B5EF4-FFF2-40B4-BE49-F238E27FC236}">
                <a16:creationId xmlns:a16="http://schemas.microsoft.com/office/drawing/2014/main" id="{BC681D0C-7573-40E2-AF88-B0559FE79C3E}"/>
              </a:ext>
            </a:extLst>
          </p:cNvPr>
          <p:cNvSpPr>
            <a:spLocks noGrp="1"/>
          </p:cNvSpPr>
          <p:nvPr>
            <p:ph type="pic" sz="quarter" idx="19" hasCustomPrompt="1"/>
          </p:nvPr>
        </p:nvSpPr>
        <p:spPr>
          <a:xfrm>
            <a:off x="0" y="2133600"/>
            <a:ext cx="3935413" cy="4724400"/>
          </a:xfrm>
          <a:blipFill>
            <a:blip r:embed="rId5"/>
            <a:stretch>
              <a:fillRect/>
            </a:stretch>
          </a:blipFill>
        </p:spPr>
        <p:txBody>
          <a:bodyPr/>
          <a:lstStyle>
            <a:lvl1pPr algn="ctr" rtl="0">
              <a:buNone/>
              <a:defRPr/>
            </a:lvl1pPr>
          </a:lstStyle>
          <a:p>
            <a:r>
              <a:rPr lang="en-US" dirty="0"/>
              <a:t>Click icon to new insert picture</a:t>
            </a:r>
            <a:endParaRPr lang="en-GB" dirty="0"/>
          </a:p>
        </p:txBody>
      </p:sp>
      <p:sp>
        <p:nvSpPr>
          <p:cNvPr id="50" name="Title 1">
            <a:extLst>
              <a:ext uri="{FF2B5EF4-FFF2-40B4-BE49-F238E27FC236}">
                <a16:creationId xmlns:a16="http://schemas.microsoft.com/office/drawing/2014/main" id="{E436C5F0-5E1E-4678-8A38-D09A851691B2}"/>
              </a:ext>
            </a:extLst>
          </p:cNvPr>
          <p:cNvSpPr>
            <a:spLocks noGrp="1"/>
          </p:cNvSpPr>
          <p:nvPr>
            <p:ph type="title" hasCustomPrompt="1"/>
          </p:nvPr>
        </p:nvSpPr>
        <p:spPr>
          <a:xfrm>
            <a:off x="442912" y="728662"/>
            <a:ext cx="3492501" cy="828000"/>
          </a:xfrm>
        </p:spPr>
        <p:txBody>
          <a:bodyPr vert="horz"/>
          <a:lstStyle>
            <a:lvl1pPr rtl="0">
              <a:defRPr/>
            </a:lvl1pPr>
          </a:lstStyle>
          <a:p>
            <a:r>
              <a:rPr lang="en-US" dirty="0"/>
              <a:t>AGENDA</a:t>
            </a:r>
            <a:endParaRPr lang="en-GB" dirty="0"/>
          </a:p>
        </p:txBody>
      </p:sp>
      <p:sp>
        <p:nvSpPr>
          <p:cNvPr id="52" name="Slide Number Placeholder 2">
            <a:extLst>
              <a:ext uri="{FF2B5EF4-FFF2-40B4-BE49-F238E27FC236}">
                <a16:creationId xmlns:a16="http://schemas.microsoft.com/office/drawing/2014/main" id="{603CFB0C-8466-488C-801A-FD973DF57A0B}"/>
              </a:ext>
            </a:extLst>
          </p:cNvPr>
          <p:cNvSpPr>
            <a:spLocks noGrp="1"/>
          </p:cNvSpPr>
          <p:nvPr>
            <p:ph type="sldNum" sz="quarter" idx="10"/>
          </p:nvPr>
        </p:nvSpPr>
        <p:spPr>
          <a:xfrm>
            <a:off x="442913" y="6441189"/>
            <a:ext cx="306000" cy="144000"/>
          </a:xfrm>
        </p:spPr>
        <p:txBody>
          <a:bodyPr/>
          <a:lstStyle/>
          <a:p>
            <a:fld id="{667EC89C-17A0-4E64-A6D2-B825673CEEDF}" type="slidenum">
              <a:rPr lang="en-GB" smtClean="0"/>
              <a:pPr/>
              <a:t>‹#›</a:t>
            </a:fld>
            <a:endParaRPr lang="en-GB" dirty="0"/>
          </a:p>
        </p:txBody>
      </p:sp>
      <p:sp>
        <p:nvSpPr>
          <p:cNvPr id="53" name="Date Placeholder 3">
            <a:extLst>
              <a:ext uri="{FF2B5EF4-FFF2-40B4-BE49-F238E27FC236}">
                <a16:creationId xmlns:a16="http://schemas.microsoft.com/office/drawing/2014/main" id="{48A10369-6D64-4C23-93F8-9EB1303007AC}"/>
              </a:ext>
            </a:extLst>
          </p:cNvPr>
          <p:cNvSpPr>
            <a:spLocks noGrp="1"/>
          </p:cNvSpPr>
          <p:nvPr>
            <p:ph type="dt" sz="half" idx="11"/>
          </p:nvPr>
        </p:nvSpPr>
        <p:spPr>
          <a:xfrm>
            <a:off x="4800303" y="6441189"/>
            <a:ext cx="1512000" cy="144000"/>
          </a:xfrm>
        </p:spPr>
        <p:txBody>
          <a:bodyPr/>
          <a:lstStyle/>
          <a:p>
            <a:endParaRPr lang="en-GB" dirty="0">
              <a:solidFill>
                <a:schemeClr val="tx1"/>
              </a:solidFill>
            </a:endParaRPr>
          </a:p>
        </p:txBody>
      </p:sp>
      <p:sp>
        <p:nvSpPr>
          <p:cNvPr id="54" name="Footer Placeholder 4">
            <a:extLst>
              <a:ext uri="{FF2B5EF4-FFF2-40B4-BE49-F238E27FC236}">
                <a16:creationId xmlns:a16="http://schemas.microsoft.com/office/drawing/2014/main" id="{380FCA7F-66BB-42D0-A46F-45196CC3E99D}"/>
              </a:ext>
            </a:extLst>
          </p:cNvPr>
          <p:cNvSpPr>
            <a:spLocks noGrp="1"/>
          </p:cNvSpPr>
          <p:nvPr>
            <p:ph type="ftr" sz="quarter" idx="12"/>
          </p:nvPr>
        </p:nvSpPr>
        <p:spPr>
          <a:xfrm>
            <a:off x="766913" y="6441189"/>
            <a:ext cx="3076949" cy="144000"/>
          </a:xfrm>
        </p:spPr>
        <p:txBody>
          <a:bodyPr/>
          <a:lstStyle/>
          <a:p>
            <a:endParaRPr lang="en-GB" dirty="0"/>
          </a:p>
        </p:txBody>
      </p:sp>
    </p:spTree>
    <p:extLst>
      <p:ext uri="{BB962C8B-B14F-4D97-AF65-F5344CB8AC3E}">
        <p14:creationId xmlns:p14="http://schemas.microsoft.com/office/powerpoint/2010/main" val="701063415"/>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SP Divider 1">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D911031-A215-435B-ABAE-7A80E7036714}"/>
              </a:ext>
            </a:extLst>
          </p:cNvPr>
          <p:cNvGraphicFramePr>
            <a:graphicFrameLocks noChangeAspect="1"/>
          </p:cNvGraphicFramePr>
          <p:nvPr userDrawn="1">
            <p:custDataLst>
              <p:tags r:id="rId1"/>
            </p:custDataLst>
            <p:extLst>
              <p:ext uri="{D42A27DB-BD31-4B8C-83A1-F6EECF244321}">
                <p14:modId xmlns:p14="http://schemas.microsoft.com/office/powerpoint/2010/main" val="12574666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92" imgH="591" progId="TCLayout.ActiveDocument.1">
                  <p:embed/>
                </p:oleObj>
              </mc:Choice>
              <mc:Fallback>
                <p:oleObj name="think-cell Slide" r:id="rId3" imgW="592" imgH="591" progId="TCLayout.ActiveDocument.1">
                  <p:embed/>
                  <p:pic>
                    <p:nvPicPr>
                      <p:cNvPr id="3" name="Object 2" hidden="1">
                        <a:extLst>
                          <a:ext uri="{FF2B5EF4-FFF2-40B4-BE49-F238E27FC236}">
                            <a16:creationId xmlns:a16="http://schemas.microsoft.com/office/drawing/2014/main" id="{7D911031-A215-435B-ABAE-7A80E703671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40" name="SP Agenda Section" hidden="1">
            <a:extLst>
              <a:ext uri="{FF2B5EF4-FFF2-40B4-BE49-F238E27FC236}">
                <a16:creationId xmlns:a16="http://schemas.microsoft.com/office/drawing/2014/main" id="{B8837AEF-A1DA-474B-A5D1-4A45E0016623}"/>
              </a:ext>
            </a:extLst>
          </p:cNvPr>
          <p:cNvGrpSpPr>
            <a:grpSpLocks/>
          </p:cNvGrpSpPr>
          <p:nvPr userDrawn="1"/>
        </p:nvGrpSpPr>
        <p:grpSpPr>
          <a:xfrm>
            <a:off x="4243531" y="798298"/>
            <a:ext cx="7475402" cy="540000"/>
            <a:chOff x="4440237" y="873125"/>
            <a:chExt cx="7275338" cy="369332"/>
          </a:xfrm>
        </p:grpSpPr>
        <p:sp>
          <p:nvSpPr>
            <p:cNvPr id="12" name="Textbox">
              <a:extLst>
                <a:ext uri="{FF2B5EF4-FFF2-40B4-BE49-F238E27FC236}">
                  <a16:creationId xmlns:a16="http://schemas.microsoft.com/office/drawing/2014/main" id="{51C9AEEC-3EF7-4C3E-BA1A-8DAE9B2C704A}"/>
                </a:ext>
              </a:extLst>
            </p:cNvPr>
            <p:cNvSpPr txBox="1">
              <a:spLocks/>
            </p:cNvSpPr>
            <p:nvPr userDrawn="1"/>
          </p:nvSpPr>
          <p:spPr>
            <a:xfrm>
              <a:off x="4909793" y="873125"/>
              <a:ext cx="3861374" cy="369332"/>
            </a:xfrm>
            <a:prstGeom prst="rect">
              <a:avLst/>
            </a:prstGeom>
            <a:no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bg2">
                      <a:lumMod val="100000"/>
                      <a:alpha val="0"/>
                    </a:schemeClr>
                  </a:solidFill>
                  <a:prstDash val="solid"/>
                  <a:round/>
                  <a:headEnd type="none" w="med" len="med"/>
                  <a:tailEnd type="none" w="med" len="med"/>
                </a14:hiddenLine>
              </a:ext>
            </a:extLst>
          </p:spPr>
          <p:txBody>
            <a:bodyPr wrap="square" rtlCol="0" anchor="ctr">
              <a:normAutofit/>
            </a:bodyPr>
            <a:lstStyle/>
            <a:p>
              <a:pPr defTabSz="9334267" rtl="0">
                <a:tabLst>
                  <a:tab pos="9512062" algn="l"/>
                </a:tabLst>
              </a:pPr>
              <a:r>
                <a:rPr lang="en-GB" sz="1800" b="0" dirty="0">
                  <a:solidFill>
                    <a:schemeClr val="tx1">
                      <a:lumMod val="100000"/>
                    </a:schemeClr>
                  </a:solidFill>
                  <a:latin typeface="+mn-lt"/>
                </a:rPr>
                <a:t>&lt;TEXT&gt;</a:t>
              </a:r>
            </a:p>
          </p:txBody>
        </p:sp>
        <p:sp>
          <p:nvSpPr>
            <p:cNvPr id="13" name="Textbox">
              <a:extLst>
                <a:ext uri="{FF2B5EF4-FFF2-40B4-BE49-F238E27FC236}">
                  <a16:creationId xmlns:a16="http://schemas.microsoft.com/office/drawing/2014/main" id="{5CAEBC7E-9814-4E41-9B56-0F3D8BE3287A}"/>
                </a:ext>
              </a:extLst>
            </p:cNvPr>
            <p:cNvSpPr txBox="1">
              <a:spLocks/>
            </p:cNvSpPr>
            <p:nvPr userDrawn="1"/>
          </p:nvSpPr>
          <p:spPr>
            <a:xfrm>
              <a:off x="4440237" y="873125"/>
              <a:ext cx="379556" cy="369332"/>
            </a:xfrm>
            <a:prstGeom prst="rect">
              <a:avLst/>
            </a:prstGeom>
            <a:noFill/>
          </p:spPr>
          <p:txBody>
            <a:bodyPr wrap="none" rtlCol="0" anchor="ctr">
              <a:noAutofit/>
            </a:bodyPr>
            <a:lstStyle/>
            <a:p>
              <a:pPr algn="ctr" rtl="0"/>
              <a:r>
                <a:rPr lang="en-GB" sz="1800" b="0" dirty="0">
                  <a:solidFill>
                    <a:schemeClr val="tx1">
                      <a:lumMod val="100000"/>
                    </a:schemeClr>
                  </a:solidFill>
                  <a:latin typeface="+mn-lt"/>
                </a:rPr>
                <a:t>&lt;N&gt;</a:t>
              </a:r>
            </a:p>
          </p:txBody>
        </p:sp>
        <p:sp>
          <p:nvSpPr>
            <p:cNvPr id="14" name="Textbox">
              <a:extLst>
                <a:ext uri="{FF2B5EF4-FFF2-40B4-BE49-F238E27FC236}">
                  <a16:creationId xmlns:a16="http://schemas.microsoft.com/office/drawing/2014/main" id="{C6EC2C8C-F04C-4025-8CCD-5E130CF47B81}"/>
                </a:ext>
              </a:extLst>
            </p:cNvPr>
            <p:cNvSpPr txBox="1">
              <a:spLocks/>
            </p:cNvSpPr>
            <p:nvPr userDrawn="1"/>
          </p:nvSpPr>
          <p:spPr>
            <a:xfrm>
              <a:off x="11347691" y="873125"/>
              <a:ext cx="367884" cy="369332"/>
            </a:xfrm>
            <a:prstGeom prst="rect">
              <a:avLst/>
            </a:prstGeom>
            <a:no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bg2">
                      <a:lumMod val="100000"/>
                      <a:alpha val="0"/>
                    </a:schemeClr>
                  </a:solidFill>
                  <a:prstDash val="solid"/>
                  <a:round/>
                  <a:headEnd type="none" w="med" len="med"/>
                  <a:tailEnd type="none" w="med" len="med"/>
                </a14:hiddenLine>
              </a:ext>
            </a:extLst>
          </p:spPr>
          <p:txBody>
            <a:bodyPr wrap="none" rtlCol="0" anchor="ctr">
              <a:noAutofit/>
            </a:bodyPr>
            <a:lstStyle/>
            <a:p>
              <a:pPr algn="r" rtl="0"/>
              <a:r>
                <a:rPr lang="en-GB" sz="1800" b="0" dirty="0">
                  <a:solidFill>
                    <a:schemeClr val="tx1">
                      <a:lumMod val="100000"/>
                    </a:schemeClr>
                  </a:solidFill>
                  <a:latin typeface="+mn-lt"/>
                </a:rPr>
                <a:t>&lt;P&gt;</a:t>
              </a:r>
            </a:p>
          </p:txBody>
        </p:sp>
        <p:sp>
          <p:nvSpPr>
            <p:cNvPr id="15" name="Textbox">
              <a:extLst>
                <a:ext uri="{FF2B5EF4-FFF2-40B4-BE49-F238E27FC236}">
                  <a16:creationId xmlns:a16="http://schemas.microsoft.com/office/drawing/2014/main" id="{7EE15473-EF7A-4284-B42E-498171CE0A9D}"/>
                </a:ext>
              </a:extLst>
            </p:cNvPr>
            <p:cNvSpPr txBox="1">
              <a:spLocks/>
            </p:cNvSpPr>
            <p:nvPr userDrawn="1"/>
          </p:nvSpPr>
          <p:spPr>
            <a:xfrm>
              <a:off x="8855146" y="873125"/>
              <a:ext cx="1479689" cy="369332"/>
            </a:xfrm>
            <a:prstGeom prst="rect">
              <a:avLst/>
            </a:prstGeom>
            <a:no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bg2">
                      <a:lumMod val="100000"/>
                      <a:alpha val="0"/>
                    </a:schemeClr>
                  </a:solidFill>
                  <a:prstDash val="solid"/>
                  <a:round/>
                  <a:headEnd type="none" w="med" len="med"/>
                  <a:tailEnd type="none" w="med" len="med"/>
                </a14:hiddenLine>
              </a:ext>
            </a:extLst>
          </p:spPr>
          <p:txBody>
            <a:bodyPr wrap="none" rtlCol="0" anchor="ctr">
              <a:noAutofit/>
            </a:bodyPr>
            <a:lstStyle/>
            <a:p>
              <a:pPr algn="l" rtl="0"/>
              <a:r>
                <a:rPr lang="en-GB" sz="1800" b="0" dirty="0">
                  <a:solidFill>
                    <a:schemeClr val="tx1">
                      <a:lumMod val="100000"/>
                    </a:schemeClr>
                  </a:solidFill>
                  <a:latin typeface="+mn-lt"/>
                </a:rPr>
                <a:t>&lt;TIMESLOT&gt;</a:t>
              </a:r>
            </a:p>
          </p:txBody>
        </p:sp>
        <p:sp>
          <p:nvSpPr>
            <p:cNvPr id="17" name="Textbox">
              <a:extLst>
                <a:ext uri="{FF2B5EF4-FFF2-40B4-BE49-F238E27FC236}">
                  <a16:creationId xmlns:a16="http://schemas.microsoft.com/office/drawing/2014/main" id="{F8964A4B-8BAD-40CA-AF09-9985A5B05348}"/>
                </a:ext>
              </a:extLst>
            </p:cNvPr>
            <p:cNvSpPr txBox="1">
              <a:spLocks/>
            </p:cNvSpPr>
            <p:nvPr userDrawn="1"/>
          </p:nvSpPr>
          <p:spPr>
            <a:xfrm>
              <a:off x="10462736" y="873125"/>
              <a:ext cx="684723" cy="369332"/>
            </a:xfrm>
            <a:prstGeom prst="rect">
              <a:avLst/>
            </a:prstGeom>
            <a:no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bg2">
                      <a:lumMod val="100000"/>
                      <a:alpha val="0"/>
                    </a:schemeClr>
                  </a:solidFill>
                  <a:prstDash val="solid"/>
                  <a:round/>
                  <a:headEnd type="none" w="med" len="med"/>
                  <a:tailEnd type="none" w="med" len="med"/>
                </a14:hiddenLine>
              </a:ext>
            </a:extLst>
          </p:spPr>
          <p:txBody>
            <a:bodyPr wrap="none" rtlCol="0" anchor="ctr">
              <a:noAutofit/>
            </a:bodyPr>
            <a:lstStyle/>
            <a:p>
              <a:pPr algn="l" rtl="0"/>
              <a:r>
                <a:rPr lang="en-GB" sz="1800" b="0" dirty="0">
                  <a:solidFill>
                    <a:schemeClr val="tx1">
                      <a:lumMod val="100000"/>
                    </a:schemeClr>
                  </a:solidFill>
                  <a:latin typeface="+mn-lt"/>
                </a:rPr>
                <a:t>&lt;DURATION&gt;</a:t>
              </a:r>
            </a:p>
          </p:txBody>
        </p:sp>
        <p:sp>
          <p:nvSpPr>
            <p:cNvPr id="37" name="Textbox">
              <a:extLst>
                <a:ext uri="{FF2B5EF4-FFF2-40B4-BE49-F238E27FC236}">
                  <a16:creationId xmlns:a16="http://schemas.microsoft.com/office/drawing/2014/main" id="{35C51286-63CE-4D01-AD9A-DA2705069956}"/>
                </a:ext>
              </a:extLst>
            </p:cNvPr>
            <p:cNvSpPr txBox="1">
              <a:spLocks/>
            </p:cNvSpPr>
            <p:nvPr userDrawn="1"/>
          </p:nvSpPr>
          <p:spPr>
            <a:xfrm>
              <a:off x="7789611" y="873125"/>
              <a:ext cx="1479689" cy="369332"/>
            </a:xfrm>
            <a:prstGeom prst="rect">
              <a:avLst/>
            </a:prstGeom>
            <a:no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bg2">
                      <a:lumMod val="100000"/>
                      <a:alpha val="0"/>
                    </a:schemeClr>
                  </a:solidFill>
                  <a:prstDash val="solid"/>
                  <a:round/>
                  <a:headEnd type="none" w="med" len="med"/>
                  <a:tailEnd type="none" w="med" len="med"/>
                </a14:hiddenLine>
              </a:ext>
            </a:extLst>
          </p:spPr>
          <p:txBody>
            <a:bodyPr wrap="none" rtlCol="0" anchor="ctr">
              <a:noAutofit/>
            </a:bodyPr>
            <a:lstStyle/>
            <a:p>
              <a:pPr algn="l"/>
              <a:r>
                <a:rPr lang="en-GB" sz="1800" b="0" dirty="0"/>
                <a:t>&lt;RESPONSIBLE&gt;</a:t>
              </a:r>
            </a:p>
          </p:txBody>
        </p:sp>
      </p:grpSp>
      <p:grpSp>
        <p:nvGrpSpPr>
          <p:cNvPr id="25" name="SP Agenda Subsection" hidden="1">
            <a:extLst>
              <a:ext uri="{FF2B5EF4-FFF2-40B4-BE49-F238E27FC236}">
                <a16:creationId xmlns:a16="http://schemas.microsoft.com/office/drawing/2014/main" id="{A64E174E-B0E8-4ABB-AB47-C97ED6C049DD}"/>
              </a:ext>
            </a:extLst>
          </p:cNvPr>
          <p:cNvGrpSpPr>
            <a:grpSpLocks/>
          </p:cNvGrpSpPr>
          <p:nvPr userDrawn="1"/>
        </p:nvGrpSpPr>
        <p:grpSpPr>
          <a:xfrm>
            <a:off x="4908379" y="2016379"/>
            <a:ext cx="6809503" cy="512032"/>
            <a:chOff x="2265804" y="3155685"/>
            <a:chExt cx="8341933" cy="369334"/>
          </a:xfrm>
          <a:noFill/>
        </p:grpSpPr>
        <p:sp>
          <p:nvSpPr>
            <p:cNvPr id="26" name="Textbox">
              <a:extLst>
                <a:ext uri="{FF2B5EF4-FFF2-40B4-BE49-F238E27FC236}">
                  <a16:creationId xmlns:a16="http://schemas.microsoft.com/office/drawing/2014/main" id="{4C32103D-ED83-4022-B6C1-226D97970307}"/>
                </a:ext>
              </a:extLst>
            </p:cNvPr>
            <p:cNvSpPr txBox="1">
              <a:spLocks/>
            </p:cNvSpPr>
            <p:nvPr userDrawn="1"/>
          </p:nvSpPr>
          <p:spPr>
            <a:xfrm>
              <a:off x="2744123" y="3155687"/>
              <a:ext cx="3366444" cy="369332"/>
            </a:xfrm>
            <a:prstGeom prst="rect">
              <a:avLst/>
            </a:prstGeom>
            <a:grpFill/>
          </p:spPr>
          <p:txBody>
            <a:bodyPr wrap="square" rtlCol="0" anchor="ctr">
              <a:normAutofit/>
            </a:bodyPr>
            <a:lstStyle/>
            <a:p>
              <a:pPr defTabSz="9334267" rtl="0">
                <a:tabLst>
                  <a:tab pos="9512062" algn="l"/>
                </a:tabLst>
              </a:pPr>
              <a:r>
                <a:rPr lang="en-GB" sz="1800" b="0" dirty="0">
                  <a:solidFill>
                    <a:schemeClr val="tx1">
                      <a:lumMod val="100000"/>
                    </a:schemeClr>
                  </a:solidFill>
                  <a:latin typeface="+mn-lt"/>
                </a:rPr>
                <a:t>&lt;TEXT&gt;</a:t>
              </a:r>
            </a:p>
          </p:txBody>
        </p:sp>
        <p:sp>
          <p:nvSpPr>
            <p:cNvPr id="27" name="Textbox">
              <a:extLst>
                <a:ext uri="{FF2B5EF4-FFF2-40B4-BE49-F238E27FC236}">
                  <a16:creationId xmlns:a16="http://schemas.microsoft.com/office/drawing/2014/main" id="{060FD207-2793-474B-A2FE-A2B34BE3E9DA}"/>
                </a:ext>
              </a:extLst>
            </p:cNvPr>
            <p:cNvSpPr txBox="1">
              <a:spLocks/>
            </p:cNvSpPr>
            <p:nvPr userDrawn="1"/>
          </p:nvSpPr>
          <p:spPr>
            <a:xfrm>
              <a:off x="2265804" y="3155687"/>
              <a:ext cx="379556" cy="369332"/>
            </a:xfrm>
            <a:prstGeom prst="rect">
              <a:avLst/>
            </a:prstGeom>
            <a:grpFill/>
          </p:spPr>
          <p:txBody>
            <a:bodyPr wrap="none" rtlCol="0" anchor="ctr">
              <a:noAutofit/>
            </a:bodyPr>
            <a:lstStyle/>
            <a:p>
              <a:pPr algn="ctr" rtl="0"/>
              <a:r>
                <a:rPr lang="en-GB" sz="1800" b="0" dirty="0">
                  <a:solidFill>
                    <a:schemeClr val="tx1">
                      <a:lumMod val="100000"/>
                    </a:schemeClr>
                  </a:solidFill>
                  <a:latin typeface="+mn-lt"/>
                </a:rPr>
                <a:t>&lt;N&gt;</a:t>
              </a:r>
            </a:p>
          </p:txBody>
        </p:sp>
        <p:sp>
          <p:nvSpPr>
            <p:cNvPr id="28" name="Textbox">
              <a:extLst>
                <a:ext uri="{FF2B5EF4-FFF2-40B4-BE49-F238E27FC236}">
                  <a16:creationId xmlns:a16="http://schemas.microsoft.com/office/drawing/2014/main" id="{87CDFC77-DA46-40AC-9609-C825DE1B180E}"/>
                </a:ext>
              </a:extLst>
            </p:cNvPr>
            <p:cNvSpPr txBox="1">
              <a:spLocks/>
            </p:cNvSpPr>
            <p:nvPr userDrawn="1"/>
          </p:nvSpPr>
          <p:spPr>
            <a:xfrm>
              <a:off x="10144671" y="3155687"/>
              <a:ext cx="463066" cy="369332"/>
            </a:xfrm>
            <a:prstGeom prst="rect">
              <a:avLst/>
            </a:prstGeom>
            <a:grpFill/>
          </p:spPr>
          <p:txBody>
            <a:bodyPr wrap="none" rtlCol="0" anchor="ctr">
              <a:noAutofit/>
            </a:bodyPr>
            <a:lstStyle/>
            <a:p>
              <a:pPr algn="r" rtl="0"/>
              <a:r>
                <a:rPr lang="en-GB" sz="1800" b="0" dirty="0">
                  <a:solidFill>
                    <a:schemeClr val="tx1">
                      <a:lumMod val="100000"/>
                    </a:schemeClr>
                  </a:solidFill>
                  <a:latin typeface="+mn-lt"/>
                </a:rPr>
                <a:t>&lt;P&gt;</a:t>
              </a:r>
            </a:p>
          </p:txBody>
        </p:sp>
        <p:sp>
          <p:nvSpPr>
            <p:cNvPr id="29" name="Textbox">
              <a:extLst>
                <a:ext uri="{FF2B5EF4-FFF2-40B4-BE49-F238E27FC236}">
                  <a16:creationId xmlns:a16="http://schemas.microsoft.com/office/drawing/2014/main" id="{4B1BABDF-0CA9-422D-9929-30EFB90FE8AE}"/>
                </a:ext>
              </a:extLst>
            </p:cNvPr>
            <p:cNvSpPr txBox="1">
              <a:spLocks/>
            </p:cNvSpPr>
            <p:nvPr userDrawn="1"/>
          </p:nvSpPr>
          <p:spPr>
            <a:xfrm>
              <a:off x="7006529" y="3155687"/>
              <a:ext cx="1812573" cy="369332"/>
            </a:xfrm>
            <a:prstGeom prst="rect">
              <a:avLst/>
            </a:prstGeom>
            <a:grpFill/>
          </p:spPr>
          <p:txBody>
            <a:bodyPr wrap="none" rtlCol="0" anchor="ctr">
              <a:noAutofit/>
            </a:bodyPr>
            <a:lstStyle/>
            <a:p>
              <a:pPr algn="l" rtl="0"/>
              <a:r>
                <a:rPr lang="en-GB" sz="1800" b="0" dirty="0">
                  <a:solidFill>
                    <a:schemeClr val="tx1">
                      <a:lumMod val="100000"/>
                    </a:schemeClr>
                  </a:solidFill>
                  <a:latin typeface="+mn-lt"/>
                </a:rPr>
                <a:t>&lt;TIMESLOT&gt;</a:t>
              </a:r>
            </a:p>
          </p:txBody>
        </p:sp>
        <p:sp>
          <p:nvSpPr>
            <p:cNvPr id="31" name="Textbox">
              <a:extLst>
                <a:ext uri="{FF2B5EF4-FFF2-40B4-BE49-F238E27FC236}">
                  <a16:creationId xmlns:a16="http://schemas.microsoft.com/office/drawing/2014/main" id="{E78F7FF1-B989-415E-ABC1-294EB7AE5EB2}"/>
                </a:ext>
              </a:extLst>
            </p:cNvPr>
            <p:cNvSpPr txBox="1">
              <a:spLocks/>
            </p:cNvSpPr>
            <p:nvPr userDrawn="1"/>
          </p:nvSpPr>
          <p:spPr>
            <a:xfrm>
              <a:off x="9023710" y="3155685"/>
              <a:ext cx="837929" cy="369332"/>
            </a:xfrm>
            <a:prstGeom prst="rect">
              <a:avLst/>
            </a:prstGeom>
            <a:grpFill/>
          </p:spPr>
          <p:txBody>
            <a:bodyPr wrap="none" rtlCol="0" anchor="ctr">
              <a:noAutofit/>
            </a:bodyPr>
            <a:lstStyle/>
            <a:p>
              <a:pPr algn="l" rtl="0"/>
              <a:r>
                <a:rPr lang="en-GB" sz="1800" b="0" dirty="0">
                  <a:solidFill>
                    <a:schemeClr val="tx1">
                      <a:lumMod val="100000"/>
                    </a:schemeClr>
                  </a:solidFill>
                  <a:latin typeface="+mn-lt"/>
                </a:rPr>
                <a:t>&lt;DURATION&gt;</a:t>
              </a:r>
            </a:p>
          </p:txBody>
        </p:sp>
        <p:sp>
          <p:nvSpPr>
            <p:cNvPr id="47" name="Textbox">
              <a:extLst>
                <a:ext uri="{FF2B5EF4-FFF2-40B4-BE49-F238E27FC236}">
                  <a16:creationId xmlns:a16="http://schemas.microsoft.com/office/drawing/2014/main" id="{4E1F49BE-DB7B-40B6-8737-B847644567BF}"/>
                </a:ext>
              </a:extLst>
            </p:cNvPr>
            <p:cNvSpPr txBox="1">
              <a:spLocks/>
            </p:cNvSpPr>
            <p:nvPr userDrawn="1"/>
          </p:nvSpPr>
          <p:spPr>
            <a:xfrm>
              <a:off x="5667301" y="3155687"/>
              <a:ext cx="1812573" cy="369332"/>
            </a:xfrm>
            <a:prstGeom prst="rect">
              <a:avLst/>
            </a:prstGeom>
            <a:grpFill/>
          </p:spPr>
          <p:txBody>
            <a:bodyPr wrap="none" rtlCol="0" anchor="ctr">
              <a:noAutofit/>
            </a:bodyPr>
            <a:lstStyle/>
            <a:p>
              <a:pPr algn="l"/>
              <a:r>
                <a:rPr lang="en-GB" sz="1800" b="0" dirty="0"/>
                <a:t>&lt;RESPONSIBLE&gt;</a:t>
              </a:r>
            </a:p>
          </p:txBody>
        </p:sp>
      </p:grpSp>
      <p:grpSp>
        <p:nvGrpSpPr>
          <p:cNvPr id="32" name="SP Agenda Subsection Highlight" hidden="1">
            <a:extLst>
              <a:ext uri="{FF2B5EF4-FFF2-40B4-BE49-F238E27FC236}">
                <a16:creationId xmlns:a16="http://schemas.microsoft.com/office/drawing/2014/main" id="{3D12765B-FF72-41ED-870C-E7A597104376}"/>
              </a:ext>
            </a:extLst>
          </p:cNvPr>
          <p:cNvGrpSpPr>
            <a:grpSpLocks/>
          </p:cNvGrpSpPr>
          <p:nvPr userDrawn="1"/>
        </p:nvGrpSpPr>
        <p:grpSpPr>
          <a:xfrm>
            <a:off x="4908377" y="2583460"/>
            <a:ext cx="6809502" cy="540000"/>
            <a:chOff x="2265804" y="3694411"/>
            <a:chExt cx="8341930" cy="369332"/>
          </a:xfrm>
          <a:noFill/>
        </p:grpSpPr>
        <p:sp>
          <p:nvSpPr>
            <p:cNvPr id="33" name="Textbox">
              <a:extLst>
                <a:ext uri="{FF2B5EF4-FFF2-40B4-BE49-F238E27FC236}">
                  <a16:creationId xmlns:a16="http://schemas.microsoft.com/office/drawing/2014/main" id="{893F8734-8388-49B2-A180-9EC4EB354CA2}"/>
                </a:ext>
              </a:extLst>
            </p:cNvPr>
            <p:cNvSpPr txBox="1">
              <a:spLocks/>
            </p:cNvSpPr>
            <p:nvPr userDrawn="1"/>
          </p:nvSpPr>
          <p:spPr>
            <a:xfrm>
              <a:off x="2744123" y="3694411"/>
              <a:ext cx="3366444" cy="369332"/>
            </a:xfrm>
            <a:prstGeom prst="rect">
              <a:avLst/>
            </a:prstGeom>
            <a:grpFill/>
          </p:spPr>
          <p:txBody>
            <a:bodyPr wrap="square" rtlCol="0" anchor="ctr">
              <a:normAutofit/>
            </a:bodyPr>
            <a:lstStyle/>
            <a:p>
              <a:pPr defTabSz="9334267" rtl="0">
                <a:tabLst>
                  <a:tab pos="9512062" algn="l"/>
                </a:tabLst>
              </a:pPr>
              <a:r>
                <a:rPr lang="en-GB" sz="1800" b="1" dirty="0">
                  <a:solidFill>
                    <a:schemeClr val="tx1">
                      <a:lumMod val="100000"/>
                    </a:schemeClr>
                  </a:solidFill>
                  <a:latin typeface="+mn-lt"/>
                </a:rPr>
                <a:t>&lt;TEXT&gt;</a:t>
              </a:r>
            </a:p>
          </p:txBody>
        </p:sp>
        <p:sp>
          <p:nvSpPr>
            <p:cNvPr id="34" name="Textbox">
              <a:extLst>
                <a:ext uri="{FF2B5EF4-FFF2-40B4-BE49-F238E27FC236}">
                  <a16:creationId xmlns:a16="http://schemas.microsoft.com/office/drawing/2014/main" id="{ADCFC3F5-5CFC-4D54-B2EE-5AD056C7FF5F}"/>
                </a:ext>
              </a:extLst>
            </p:cNvPr>
            <p:cNvSpPr txBox="1">
              <a:spLocks/>
            </p:cNvSpPr>
            <p:nvPr userDrawn="1"/>
          </p:nvSpPr>
          <p:spPr>
            <a:xfrm>
              <a:off x="2265804" y="3694411"/>
              <a:ext cx="379556" cy="369332"/>
            </a:xfrm>
            <a:prstGeom prst="rect">
              <a:avLst/>
            </a:prstGeom>
            <a:grpFill/>
          </p:spPr>
          <p:txBody>
            <a:bodyPr wrap="none" rtlCol="0" anchor="ctr">
              <a:noAutofit/>
            </a:bodyPr>
            <a:lstStyle/>
            <a:p>
              <a:pPr algn="ctr" rtl="0"/>
              <a:r>
                <a:rPr lang="en-GB" sz="1800" b="1" dirty="0">
                  <a:solidFill>
                    <a:schemeClr val="tx1">
                      <a:lumMod val="100000"/>
                    </a:schemeClr>
                  </a:solidFill>
                  <a:latin typeface="+mn-lt"/>
                </a:rPr>
                <a:t>&lt;N&gt;</a:t>
              </a:r>
            </a:p>
          </p:txBody>
        </p:sp>
        <p:sp>
          <p:nvSpPr>
            <p:cNvPr id="35" name="Textbox">
              <a:extLst>
                <a:ext uri="{FF2B5EF4-FFF2-40B4-BE49-F238E27FC236}">
                  <a16:creationId xmlns:a16="http://schemas.microsoft.com/office/drawing/2014/main" id="{0A9D1873-DFC6-4341-A669-F2C3E796C901}"/>
                </a:ext>
              </a:extLst>
            </p:cNvPr>
            <p:cNvSpPr txBox="1">
              <a:spLocks/>
            </p:cNvSpPr>
            <p:nvPr userDrawn="1"/>
          </p:nvSpPr>
          <p:spPr>
            <a:xfrm>
              <a:off x="10144668" y="3694411"/>
              <a:ext cx="463066" cy="369332"/>
            </a:xfrm>
            <a:prstGeom prst="rect">
              <a:avLst/>
            </a:prstGeom>
            <a:grpFill/>
          </p:spPr>
          <p:txBody>
            <a:bodyPr wrap="none" rtlCol="0" anchor="ctr">
              <a:noAutofit/>
            </a:bodyPr>
            <a:lstStyle/>
            <a:p>
              <a:pPr algn="r" rtl="0"/>
              <a:r>
                <a:rPr lang="en-GB" sz="1800" b="1" dirty="0">
                  <a:solidFill>
                    <a:schemeClr val="tx1">
                      <a:lumMod val="100000"/>
                    </a:schemeClr>
                  </a:solidFill>
                  <a:latin typeface="+mn-lt"/>
                </a:rPr>
                <a:t>&lt;P&gt;</a:t>
              </a:r>
            </a:p>
          </p:txBody>
        </p:sp>
        <p:sp>
          <p:nvSpPr>
            <p:cNvPr id="36" name="Textbox">
              <a:extLst>
                <a:ext uri="{FF2B5EF4-FFF2-40B4-BE49-F238E27FC236}">
                  <a16:creationId xmlns:a16="http://schemas.microsoft.com/office/drawing/2014/main" id="{F4CB30C0-AB21-4DE3-8E24-4CB411E02E69}"/>
                </a:ext>
              </a:extLst>
            </p:cNvPr>
            <p:cNvSpPr txBox="1">
              <a:spLocks/>
            </p:cNvSpPr>
            <p:nvPr userDrawn="1"/>
          </p:nvSpPr>
          <p:spPr>
            <a:xfrm>
              <a:off x="7009255" y="3694411"/>
              <a:ext cx="1812573" cy="369332"/>
            </a:xfrm>
            <a:prstGeom prst="rect">
              <a:avLst/>
            </a:prstGeom>
            <a:grpFill/>
          </p:spPr>
          <p:txBody>
            <a:bodyPr wrap="none" rtlCol="0" anchor="ctr">
              <a:noAutofit/>
            </a:bodyPr>
            <a:lstStyle/>
            <a:p>
              <a:pPr algn="l" rtl="0"/>
              <a:r>
                <a:rPr lang="en-GB" sz="1800" b="1" dirty="0">
                  <a:solidFill>
                    <a:schemeClr val="tx1">
                      <a:lumMod val="100000"/>
                    </a:schemeClr>
                  </a:solidFill>
                  <a:latin typeface="+mn-lt"/>
                </a:rPr>
                <a:t>&lt;TIMESLOT&gt;</a:t>
              </a:r>
            </a:p>
          </p:txBody>
        </p:sp>
        <p:sp>
          <p:nvSpPr>
            <p:cNvPr id="38" name="Textbox">
              <a:extLst>
                <a:ext uri="{FF2B5EF4-FFF2-40B4-BE49-F238E27FC236}">
                  <a16:creationId xmlns:a16="http://schemas.microsoft.com/office/drawing/2014/main" id="{F977689D-CE92-4A60-BD00-714984705F21}"/>
                </a:ext>
              </a:extLst>
            </p:cNvPr>
            <p:cNvSpPr txBox="1">
              <a:spLocks/>
            </p:cNvSpPr>
            <p:nvPr userDrawn="1"/>
          </p:nvSpPr>
          <p:spPr>
            <a:xfrm>
              <a:off x="9025072" y="3694411"/>
              <a:ext cx="837929" cy="369332"/>
            </a:xfrm>
            <a:prstGeom prst="rect">
              <a:avLst/>
            </a:prstGeom>
            <a:grpFill/>
          </p:spPr>
          <p:txBody>
            <a:bodyPr wrap="none" rtlCol="0" anchor="ctr">
              <a:noAutofit/>
            </a:bodyPr>
            <a:lstStyle/>
            <a:p>
              <a:pPr algn="l" rtl="0"/>
              <a:r>
                <a:rPr lang="en-GB" sz="1800" b="1" dirty="0">
                  <a:solidFill>
                    <a:schemeClr val="tx1">
                      <a:lumMod val="100000"/>
                    </a:schemeClr>
                  </a:solidFill>
                  <a:latin typeface="+mn-lt"/>
                </a:rPr>
                <a:t>&lt;DURATION&gt;</a:t>
              </a:r>
            </a:p>
          </p:txBody>
        </p:sp>
        <p:sp>
          <p:nvSpPr>
            <p:cNvPr id="48" name="Textbox">
              <a:extLst>
                <a:ext uri="{FF2B5EF4-FFF2-40B4-BE49-F238E27FC236}">
                  <a16:creationId xmlns:a16="http://schemas.microsoft.com/office/drawing/2014/main" id="{2DC67569-BC21-4F3B-BB37-56D296823FC3}"/>
                </a:ext>
              </a:extLst>
            </p:cNvPr>
            <p:cNvSpPr txBox="1">
              <a:spLocks/>
            </p:cNvSpPr>
            <p:nvPr userDrawn="1"/>
          </p:nvSpPr>
          <p:spPr>
            <a:xfrm>
              <a:off x="5667301" y="3694411"/>
              <a:ext cx="1812573" cy="369332"/>
            </a:xfrm>
            <a:prstGeom prst="rect">
              <a:avLst/>
            </a:prstGeom>
            <a:grpFill/>
          </p:spPr>
          <p:txBody>
            <a:bodyPr wrap="none" rtlCol="0" anchor="ctr">
              <a:noAutofit/>
            </a:bodyPr>
            <a:lstStyle/>
            <a:p>
              <a:pPr algn="l"/>
              <a:r>
                <a:rPr lang="en-GB" sz="1800" b="1" dirty="0"/>
                <a:t>&lt;RESPONSIBLE&gt;</a:t>
              </a:r>
            </a:p>
          </p:txBody>
        </p:sp>
      </p:grpSp>
      <p:grpSp>
        <p:nvGrpSpPr>
          <p:cNvPr id="41" name="SP Agenda Section Highlight" hidden="1">
            <a:extLst>
              <a:ext uri="{FF2B5EF4-FFF2-40B4-BE49-F238E27FC236}">
                <a16:creationId xmlns:a16="http://schemas.microsoft.com/office/drawing/2014/main" id="{AA75ECBF-4052-4543-9B02-55DD1AEF204A}"/>
              </a:ext>
            </a:extLst>
          </p:cNvPr>
          <p:cNvGrpSpPr>
            <a:grpSpLocks/>
          </p:cNvGrpSpPr>
          <p:nvPr userDrawn="1"/>
        </p:nvGrpSpPr>
        <p:grpSpPr>
          <a:xfrm>
            <a:off x="4243531" y="1393352"/>
            <a:ext cx="7475395" cy="540000"/>
            <a:chOff x="4440237" y="873125"/>
            <a:chExt cx="7275327" cy="369332"/>
          </a:xfrm>
        </p:grpSpPr>
        <p:sp>
          <p:nvSpPr>
            <p:cNvPr id="42" name="Textbox">
              <a:extLst>
                <a:ext uri="{FF2B5EF4-FFF2-40B4-BE49-F238E27FC236}">
                  <a16:creationId xmlns:a16="http://schemas.microsoft.com/office/drawing/2014/main" id="{B028D848-200A-4B8B-8E02-C0DA23BA826A}"/>
                </a:ext>
              </a:extLst>
            </p:cNvPr>
            <p:cNvSpPr txBox="1">
              <a:spLocks/>
            </p:cNvSpPr>
            <p:nvPr userDrawn="1"/>
          </p:nvSpPr>
          <p:spPr>
            <a:xfrm>
              <a:off x="4909793" y="873125"/>
              <a:ext cx="3861374" cy="369332"/>
            </a:xfrm>
            <a:prstGeom prst="rect">
              <a:avLst/>
            </a:prstGeom>
            <a:no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bg2">
                      <a:lumMod val="100000"/>
                      <a:alpha val="0"/>
                    </a:schemeClr>
                  </a:solidFill>
                  <a:prstDash val="solid"/>
                  <a:round/>
                  <a:headEnd type="none" w="med" len="med"/>
                  <a:tailEnd type="none" w="med" len="med"/>
                </a14:hiddenLine>
              </a:ext>
            </a:extLst>
          </p:spPr>
          <p:txBody>
            <a:bodyPr wrap="square" rtlCol="0" anchor="ctr">
              <a:normAutofit/>
            </a:bodyPr>
            <a:lstStyle/>
            <a:p>
              <a:pPr defTabSz="9334267" rtl="0">
                <a:tabLst>
                  <a:tab pos="9512062" algn="l"/>
                </a:tabLst>
              </a:pPr>
              <a:r>
                <a:rPr lang="en-GB" sz="1800" b="1" dirty="0">
                  <a:solidFill>
                    <a:schemeClr val="tx1">
                      <a:lumMod val="100000"/>
                    </a:schemeClr>
                  </a:solidFill>
                  <a:latin typeface="+mn-lt"/>
                </a:rPr>
                <a:t>&lt;TEXT&gt;</a:t>
              </a:r>
            </a:p>
          </p:txBody>
        </p:sp>
        <p:sp>
          <p:nvSpPr>
            <p:cNvPr id="43" name="Textbox">
              <a:extLst>
                <a:ext uri="{FF2B5EF4-FFF2-40B4-BE49-F238E27FC236}">
                  <a16:creationId xmlns:a16="http://schemas.microsoft.com/office/drawing/2014/main" id="{B1BC815B-D6E7-4591-A261-2F0B233CC960}"/>
                </a:ext>
              </a:extLst>
            </p:cNvPr>
            <p:cNvSpPr txBox="1">
              <a:spLocks/>
            </p:cNvSpPr>
            <p:nvPr userDrawn="1"/>
          </p:nvSpPr>
          <p:spPr>
            <a:xfrm>
              <a:off x="4440237" y="873125"/>
              <a:ext cx="379556" cy="369332"/>
            </a:xfrm>
            <a:prstGeom prst="rect">
              <a:avLst/>
            </a:prstGeom>
            <a:noFill/>
          </p:spPr>
          <p:txBody>
            <a:bodyPr wrap="none" rtlCol="0" anchor="ctr">
              <a:noAutofit/>
            </a:bodyPr>
            <a:lstStyle/>
            <a:p>
              <a:pPr algn="ctr" rtl="0"/>
              <a:r>
                <a:rPr lang="en-GB" sz="1800" b="1" dirty="0">
                  <a:solidFill>
                    <a:schemeClr val="tx1">
                      <a:lumMod val="100000"/>
                    </a:schemeClr>
                  </a:solidFill>
                  <a:latin typeface="+mn-lt"/>
                </a:rPr>
                <a:t>&lt;N&gt;</a:t>
              </a:r>
            </a:p>
          </p:txBody>
        </p:sp>
        <p:sp>
          <p:nvSpPr>
            <p:cNvPr id="44" name="Textbox">
              <a:extLst>
                <a:ext uri="{FF2B5EF4-FFF2-40B4-BE49-F238E27FC236}">
                  <a16:creationId xmlns:a16="http://schemas.microsoft.com/office/drawing/2014/main" id="{4B3C1957-0E43-496F-8646-BD627EAC5657}"/>
                </a:ext>
              </a:extLst>
            </p:cNvPr>
            <p:cNvSpPr txBox="1">
              <a:spLocks/>
            </p:cNvSpPr>
            <p:nvPr userDrawn="1"/>
          </p:nvSpPr>
          <p:spPr>
            <a:xfrm>
              <a:off x="11347681" y="873125"/>
              <a:ext cx="367883" cy="369332"/>
            </a:xfrm>
            <a:prstGeom prst="rect">
              <a:avLst/>
            </a:prstGeom>
            <a:no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bg2">
                      <a:lumMod val="100000"/>
                      <a:alpha val="0"/>
                    </a:schemeClr>
                  </a:solidFill>
                  <a:prstDash val="solid"/>
                  <a:round/>
                  <a:headEnd type="none" w="med" len="med"/>
                  <a:tailEnd type="none" w="med" len="med"/>
                </a14:hiddenLine>
              </a:ext>
            </a:extLst>
          </p:spPr>
          <p:txBody>
            <a:bodyPr wrap="none" rtlCol="0" anchor="ctr">
              <a:noAutofit/>
            </a:bodyPr>
            <a:lstStyle/>
            <a:p>
              <a:pPr algn="r" rtl="0"/>
              <a:r>
                <a:rPr lang="en-GB" sz="1800" b="1" dirty="0">
                  <a:solidFill>
                    <a:schemeClr val="tx1">
                      <a:lumMod val="100000"/>
                    </a:schemeClr>
                  </a:solidFill>
                  <a:latin typeface="+mn-lt"/>
                </a:rPr>
                <a:t>&lt;P&gt;</a:t>
              </a:r>
            </a:p>
          </p:txBody>
        </p:sp>
        <p:sp>
          <p:nvSpPr>
            <p:cNvPr id="45" name="Textbox">
              <a:extLst>
                <a:ext uri="{FF2B5EF4-FFF2-40B4-BE49-F238E27FC236}">
                  <a16:creationId xmlns:a16="http://schemas.microsoft.com/office/drawing/2014/main" id="{0581427E-9984-458F-8F65-7E337A93C181}"/>
                </a:ext>
              </a:extLst>
            </p:cNvPr>
            <p:cNvSpPr txBox="1">
              <a:spLocks/>
            </p:cNvSpPr>
            <p:nvPr userDrawn="1"/>
          </p:nvSpPr>
          <p:spPr>
            <a:xfrm>
              <a:off x="8856729" y="873125"/>
              <a:ext cx="1479689" cy="369332"/>
            </a:xfrm>
            <a:prstGeom prst="rect">
              <a:avLst/>
            </a:prstGeom>
            <a:no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bg2">
                      <a:lumMod val="100000"/>
                      <a:alpha val="0"/>
                    </a:schemeClr>
                  </a:solidFill>
                  <a:prstDash val="solid"/>
                  <a:round/>
                  <a:headEnd type="none" w="med" len="med"/>
                  <a:tailEnd type="none" w="med" len="med"/>
                </a14:hiddenLine>
              </a:ext>
            </a:extLst>
          </p:spPr>
          <p:txBody>
            <a:bodyPr wrap="none" rtlCol="0" anchor="ctr">
              <a:noAutofit/>
            </a:bodyPr>
            <a:lstStyle/>
            <a:p>
              <a:pPr algn="l" rtl="0"/>
              <a:r>
                <a:rPr lang="en-GB" sz="1800" b="1" dirty="0">
                  <a:solidFill>
                    <a:schemeClr val="tx1">
                      <a:lumMod val="100000"/>
                    </a:schemeClr>
                  </a:solidFill>
                  <a:latin typeface="+mn-lt"/>
                </a:rPr>
                <a:t>&lt;TIMESLOT&gt;</a:t>
              </a:r>
            </a:p>
          </p:txBody>
        </p:sp>
        <p:sp>
          <p:nvSpPr>
            <p:cNvPr id="46" name="Textbox">
              <a:extLst>
                <a:ext uri="{FF2B5EF4-FFF2-40B4-BE49-F238E27FC236}">
                  <a16:creationId xmlns:a16="http://schemas.microsoft.com/office/drawing/2014/main" id="{05267D8C-643C-4737-990B-1AB6ED42C9B2}"/>
                </a:ext>
              </a:extLst>
            </p:cNvPr>
            <p:cNvSpPr txBox="1">
              <a:spLocks/>
            </p:cNvSpPr>
            <p:nvPr userDrawn="1"/>
          </p:nvSpPr>
          <p:spPr>
            <a:xfrm>
              <a:off x="10455555" y="873125"/>
              <a:ext cx="684723" cy="369332"/>
            </a:xfrm>
            <a:prstGeom prst="rect">
              <a:avLst/>
            </a:prstGeom>
            <a:no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bg2">
                      <a:lumMod val="100000"/>
                      <a:alpha val="0"/>
                    </a:schemeClr>
                  </a:solidFill>
                  <a:prstDash val="solid"/>
                  <a:round/>
                  <a:headEnd type="none" w="med" len="med"/>
                  <a:tailEnd type="none" w="med" len="med"/>
                </a14:hiddenLine>
              </a:ext>
            </a:extLst>
          </p:spPr>
          <p:txBody>
            <a:bodyPr wrap="none" rtlCol="0" anchor="ctr">
              <a:noAutofit/>
            </a:bodyPr>
            <a:lstStyle/>
            <a:p>
              <a:pPr algn="l" rtl="0"/>
              <a:r>
                <a:rPr lang="en-GB" sz="1800" b="1" dirty="0">
                  <a:solidFill>
                    <a:schemeClr val="tx1">
                      <a:lumMod val="100000"/>
                    </a:schemeClr>
                  </a:solidFill>
                  <a:latin typeface="+mn-lt"/>
                </a:rPr>
                <a:t>&lt;DURATION&gt;</a:t>
              </a:r>
            </a:p>
          </p:txBody>
        </p:sp>
        <p:sp>
          <p:nvSpPr>
            <p:cNvPr id="39" name="Textbox">
              <a:extLst>
                <a:ext uri="{FF2B5EF4-FFF2-40B4-BE49-F238E27FC236}">
                  <a16:creationId xmlns:a16="http://schemas.microsoft.com/office/drawing/2014/main" id="{595E605F-0228-48EC-93D8-8B6F2EC4C5C2}"/>
                </a:ext>
              </a:extLst>
            </p:cNvPr>
            <p:cNvSpPr txBox="1">
              <a:spLocks/>
            </p:cNvSpPr>
            <p:nvPr userDrawn="1"/>
          </p:nvSpPr>
          <p:spPr>
            <a:xfrm>
              <a:off x="7789610" y="873125"/>
              <a:ext cx="1479689" cy="369332"/>
            </a:xfrm>
            <a:prstGeom prst="rect">
              <a:avLst/>
            </a:prstGeom>
            <a:no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bg2">
                      <a:lumMod val="100000"/>
                      <a:alpha val="0"/>
                    </a:schemeClr>
                  </a:solidFill>
                  <a:prstDash val="solid"/>
                  <a:round/>
                  <a:headEnd type="none" w="med" len="med"/>
                  <a:tailEnd type="none" w="med" len="med"/>
                </a14:hiddenLine>
              </a:ext>
            </a:extLst>
          </p:spPr>
          <p:txBody>
            <a:bodyPr wrap="none" rtlCol="0" anchor="ctr">
              <a:noAutofit/>
            </a:bodyPr>
            <a:lstStyle/>
            <a:p>
              <a:pPr algn="l"/>
              <a:r>
                <a:rPr lang="en-GB" sz="1800" b="1" dirty="0"/>
                <a:t>&lt;RESPONSIBLE&gt;</a:t>
              </a:r>
            </a:p>
          </p:txBody>
        </p:sp>
      </p:grpSp>
      <p:sp>
        <p:nvSpPr>
          <p:cNvPr id="49" name="Picture Placeholder 8">
            <a:extLst>
              <a:ext uri="{FF2B5EF4-FFF2-40B4-BE49-F238E27FC236}">
                <a16:creationId xmlns:a16="http://schemas.microsoft.com/office/drawing/2014/main" id="{B9317877-FE83-4003-891B-922D56C7869E}"/>
              </a:ext>
            </a:extLst>
          </p:cNvPr>
          <p:cNvSpPr>
            <a:spLocks noGrp="1"/>
          </p:cNvSpPr>
          <p:nvPr>
            <p:ph type="pic" sz="quarter" idx="19" hasCustomPrompt="1"/>
          </p:nvPr>
        </p:nvSpPr>
        <p:spPr>
          <a:xfrm>
            <a:off x="0" y="2133600"/>
            <a:ext cx="3935413" cy="4724400"/>
          </a:xfrm>
          <a:blipFill>
            <a:blip r:embed="rId5"/>
            <a:stretch>
              <a:fillRect/>
            </a:stretch>
          </a:blipFill>
        </p:spPr>
        <p:txBody>
          <a:bodyPr/>
          <a:lstStyle>
            <a:lvl1pPr algn="ctr" rtl="0">
              <a:buNone/>
              <a:defRPr/>
            </a:lvl1pPr>
          </a:lstStyle>
          <a:p>
            <a:r>
              <a:rPr lang="en-US" dirty="0"/>
              <a:t>Click icon to new insert picture</a:t>
            </a:r>
            <a:endParaRPr lang="en-GB" dirty="0"/>
          </a:p>
        </p:txBody>
      </p:sp>
      <p:sp>
        <p:nvSpPr>
          <p:cNvPr id="50" name="Title 1">
            <a:extLst>
              <a:ext uri="{FF2B5EF4-FFF2-40B4-BE49-F238E27FC236}">
                <a16:creationId xmlns:a16="http://schemas.microsoft.com/office/drawing/2014/main" id="{A81C29AA-C1F1-4980-90A4-04FF226CF9C9}"/>
              </a:ext>
            </a:extLst>
          </p:cNvPr>
          <p:cNvSpPr>
            <a:spLocks noGrp="1"/>
          </p:cNvSpPr>
          <p:nvPr>
            <p:ph type="title" hasCustomPrompt="1"/>
          </p:nvPr>
        </p:nvSpPr>
        <p:spPr>
          <a:xfrm>
            <a:off x="442912" y="728662"/>
            <a:ext cx="3492501" cy="828000"/>
          </a:xfrm>
        </p:spPr>
        <p:txBody>
          <a:bodyPr vert="horz"/>
          <a:lstStyle>
            <a:lvl1pPr rtl="0">
              <a:defRPr/>
            </a:lvl1pPr>
          </a:lstStyle>
          <a:p>
            <a:r>
              <a:rPr lang="en-US" dirty="0"/>
              <a:t>AGENDA</a:t>
            </a:r>
            <a:endParaRPr lang="en-GB" dirty="0"/>
          </a:p>
        </p:txBody>
      </p:sp>
      <p:sp>
        <p:nvSpPr>
          <p:cNvPr id="52" name="Slide Number Placeholder 2">
            <a:extLst>
              <a:ext uri="{FF2B5EF4-FFF2-40B4-BE49-F238E27FC236}">
                <a16:creationId xmlns:a16="http://schemas.microsoft.com/office/drawing/2014/main" id="{F573138E-751A-46E8-8331-641BD170F979}"/>
              </a:ext>
            </a:extLst>
          </p:cNvPr>
          <p:cNvSpPr>
            <a:spLocks noGrp="1"/>
          </p:cNvSpPr>
          <p:nvPr>
            <p:ph type="sldNum" sz="quarter" idx="10"/>
          </p:nvPr>
        </p:nvSpPr>
        <p:spPr>
          <a:xfrm>
            <a:off x="442913" y="6441189"/>
            <a:ext cx="306000" cy="144000"/>
          </a:xfrm>
        </p:spPr>
        <p:txBody>
          <a:bodyPr/>
          <a:lstStyle/>
          <a:p>
            <a:fld id="{667EC89C-17A0-4E64-A6D2-B825673CEEDF}" type="slidenum">
              <a:rPr lang="en-GB" smtClean="0"/>
              <a:pPr/>
              <a:t>‹#›</a:t>
            </a:fld>
            <a:endParaRPr lang="en-GB" dirty="0"/>
          </a:p>
        </p:txBody>
      </p:sp>
      <p:sp>
        <p:nvSpPr>
          <p:cNvPr id="53" name="Date Placeholder 3">
            <a:extLst>
              <a:ext uri="{FF2B5EF4-FFF2-40B4-BE49-F238E27FC236}">
                <a16:creationId xmlns:a16="http://schemas.microsoft.com/office/drawing/2014/main" id="{847A9E8A-F44A-4C20-A1FA-B930AF972BC6}"/>
              </a:ext>
            </a:extLst>
          </p:cNvPr>
          <p:cNvSpPr>
            <a:spLocks noGrp="1"/>
          </p:cNvSpPr>
          <p:nvPr>
            <p:ph type="dt" sz="half" idx="11"/>
          </p:nvPr>
        </p:nvSpPr>
        <p:spPr>
          <a:xfrm>
            <a:off x="4800303" y="6441189"/>
            <a:ext cx="1512000" cy="144000"/>
          </a:xfrm>
        </p:spPr>
        <p:txBody>
          <a:bodyPr/>
          <a:lstStyle/>
          <a:p>
            <a:endParaRPr lang="en-GB" dirty="0">
              <a:solidFill>
                <a:schemeClr val="tx1"/>
              </a:solidFill>
            </a:endParaRPr>
          </a:p>
        </p:txBody>
      </p:sp>
      <p:sp>
        <p:nvSpPr>
          <p:cNvPr id="54" name="Footer Placeholder 4">
            <a:extLst>
              <a:ext uri="{FF2B5EF4-FFF2-40B4-BE49-F238E27FC236}">
                <a16:creationId xmlns:a16="http://schemas.microsoft.com/office/drawing/2014/main" id="{65C57B61-89E9-4074-99A7-1B3AAC2D719A}"/>
              </a:ext>
            </a:extLst>
          </p:cNvPr>
          <p:cNvSpPr>
            <a:spLocks noGrp="1"/>
          </p:cNvSpPr>
          <p:nvPr>
            <p:ph type="ftr" sz="quarter" idx="12"/>
          </p:nvPr>
        </p:nvSpPr>
        <p:spPr>
          <a:xfrm>
            <a:off x="766913" y="6441189"/>
            <a:ext cx="3076949" cy="144000"/>
          </a:xfrm>
        </p:spPr>
        <p:txBody>
          <a:bodyPr/>
          <a:lstStyle/>
          <a:p>
            <a:endParaRPr lang="en-GB" dirty="0"/>
          </a:p>
        </p:txBody>
      </p:sp>
    </p:spTree>
    <p:extLst>
      <p:ext uri="{BB962C8B-B14F-4D97-AF65-F5344CB8AC3E}">
        <p14:creationId xmlns:p14="http://schemas.microsoft.com/office/powerpoint/2010/main" val="4286594528"/>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713C6-EF55-7725-7957-EC82B8439F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8F8AAF-7DEC-22F3-D9B1-ADDA170760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099E3F-5113-640D-1DF6-4E99AF400BD1}"/>
              </a:ext>
            </a:extLst>
          </p:cNvPr>
          <p:cNvSpPr>
            <a:spLocks noGrp="1"/>
          </p:cNvSpPr>
          <p:nvPr>
            <p:ph type="dt" sz="half" idx="10"/>
          </p:nvPr>
        </p:nvSpPr>
        <p:spPr/>
        <p:txBody>
          <a:bodyPr/>
          <a:lstStyle/>
          <a:p>
            <a:fld id="{FB91684E-EB56-4124-8041-6A1B491229A0}" type="datetimeFigureOut">
              <a:rPr lang="en-US" smtClean="0"/>
              <a:t>9/19/2023</a:t>
            </a:fld>
            <a:endParaRPr lang="en-US"/>
          </a:p>
        </p:txBody>
      </p:sp>
      <p:sp>
        <p:nvSpPr>
          <p:cNvPr id="5" name="Footer Placeholder 4">
            <a:extLst>
              <a:ext uri="{FF2B5EF4-FFF2-40B4-BE49-F238E27FC236}">
                <a16:creationId xmlns:a16="http://schemas.microsoft.com/office/drawing/2014/main" id="{76EA16A5-04C0-709F-31B0-8CF38CEA2E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416359-5C1F-072C-BD07-231CAE12DAB8}"/>
              </a:ext>
            </a:extLst>
          </p:cNvPr>
          <p:cNvSpPr>
            <a:spLocks noGrp="1"/>
          </p:cNvSpPr>
          <p:nvPr>
            <p:ph type="sldNum" sz="quarter" idx="12"/>
          </p:nvPr>
        </p:nvSpPr>
        <p:spPr/>
        <p:txBody>
          <a:bodyPr/>
          <a:lstStyle/>
          <a:p>
            <a:fld id="{CFA9C54E-6864-4280-816B-0F694C00E38E}" type="slidenum">
              <a:rPr lang="en-US" smtClean="0"/>
              <a:t>‹#›</a:t>
            </a:fld>
            <a:endParaRPr lang="en-US"/>
          </a:p>
        </p:txBody>
      </p:sp>
    </p:spTree>
    <p:extLst>
      <p:ext uri="{BB962C8B-B14F-4D97-AF65-F5344CB8AC3E}">
        <p14:creationId xmlns:p14="http://schemas.microsoft.com/office/powerpoint/2010/main" val="1244977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rontpage with image 3">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AE5C7EF4-2F30-4EC4-8895-3C16C69864DB}"/>
              </a:ext>
            </a:extLst>
          </p:cNvPr>
          <p:cNvSpPr>
            <a:spLocks noGrp="1"/>
          </p:cNvSpPr>
          <p:nvPr>
            <p:ph type="pic" sz="quarter" idx="11" hasCustomPrompt="1"/>
          </p:nvPr>
        </p:nvSpPr>
        <p:spPr>
          <a:xfrm>
            <a:off x="0" y="0"/>
            <a:ext cx="6202800" cy="6858000"/>
          </a:xfrm>
          <a:solidFill>
            <a:schemeClr val="bg1">
              <a:lumMod val="85000"/>
            </a:schemeClr>
          </a:solidFill>
        </p:spPr>
        <p:txBody>
          <a:bodyPr tIns="72000"/>
          <a:lstStyle>
            <a:lvl1pPr algn="ctr">
              <a:buFontTx/>
              <a:buNone/>
              <a:defRPr/>
            </a:lvl1pPr>
          </a:lstStyle>
          <a:p>
            <a:r>
              <a:rPr lang="en-US" dirty="0"/>
              <a:t>Click icon to insert picture</a:t>
            </a:r>
            <a:endParaRPr lang="en-GB" dirty="0"/>
          </a:p>
        </p:txBody>
      </p:sp>
      <p:sp>
        <p:nvSpPr>
          <p:cNvPr id="2" name="Title 1">
            <a:extLst>
              <a:ext uri="{FF2B5EF4-FFF2-40B4-BE49-F238E27FC236}">
                <a16:creationId xmlns:a16="http://schemas.microsoft.com/office/drawing/2014/main" id="{A964C68D-29CB-420B-BE94-1423490A2F83}"/>
              </a:ext>
            </a:extLst>
          </p:cNvPr>
          <p:cNvSpPr>
            <a:spLocks noGrp="1"/>
          </p:cNvSpPr>
          <p:nvPr>
            <p:ph type="title" hasCustomPrompt="1"/>
          </p:nvPr>
        </p:nvSpPr>
        <p:spPr>
          <a:xfrm>
            <a:off x="6746400" y="728663"/>
            <a:ext cx="4095771" cy="2297728"/>
          </a:xfrm>
        </p:spPr>
        <p:txBody>
          <a:bodyPr tIns="54000"/>
          <a:lstStyle>
            <a:lvl1pPr>
              <a:lnSpc>
                <a:spcPct val="90000"/>
              </a:lnSpc>
              <a:defRPr sz="4200">
                <a:solidFill>
                  <a:schemeClr val="tx1"/>
                </a:solidFill>
              </a:defRPr>
            </a:lvl1pPr>
          </a:lstStyle>
          <a:p>
            <a:r>
              <a:rPr lang="en-US" dirty="0"/>
              <a:t>CLICK TO EDIT TITLE </a:t>
            </a:r>
            <a:endParaRPr lang="en-GB" dirty="0"/>
          </a:p>
        </p:txBody>
      </p:sp>
      <p:sp>
        <p:nvSpPr>
          <p:cNvPr id="8" name="Text Placeholder 7">
            <a:extLst>
              <a:ext uri="{FF2B5EF4-FFF2-40B4-BE49-F238E27FC236}">
                <a16:creationId xmlns:a16="http://schemas.microsoft.com/office/drawing/2014/main" id="{13D7D4D4-645D-42F4-AC52-21F1006BCA00}"/>
              </a:ext>
            </a:extLst>
          </p:cNvPr>
          <p:cNvSpPr>
            <a:spLocks noGrp="1"/>
          </p:cNvSpPr>
          <p:nvPr>
            <p:ph type="body" sz="quarter" idx="10" hasCustomPrompt="1"/>
          </p:nvPr>
        </p:nvSpPr>
        <p:spPr>
          <a:xfrm>
            <a:off x="6746400" y="360000"/>
            <a:ext cx="5002688" cy="150812"/>
          </a:xfrm>
        </p:spPr>
        <p:txBody>
          <a:bodyPr lIns="0"/>
          <a:lstStyle>
            <a:lvl1pPr algn="r">
              <a:buFontTx/>
              <a:buNone/>
              <a:defRPr sz="1100"/>
            </a:lvl1pPr>
            <a:lvl2pPr>
              <a:buFontTx/>
              <a:buNone/>
              <a:defRPr sz="1100"/>
            </a:lvl2pPr>
            <a:lvl3pPr>
              <a:buFontTx/>
              <a:buNone/>
              <a:defRPr sz="1100"/>
            </a:lvl3pPr>
            <a:lvl4pPr>
              <a:buFontTx/>
              <a:buNone/>
              <a:defRPr sz="1100"/>
            </a:lvl4pPr>
            <a:lvl5pPr>
              <a:buFontTx/>
              <a:buNone/>
              <a:defRPr sz="1100"/>
            </a:lvl5pPr>
          </a:lstStyle>
          <a:p>
            <a:pPr lvl="0"/>
            <a:r>
              <a:rPr lang="en-US" dirty="0"/>
              <a:t>Author and place</a:t>
            </a:r>
          </a:p>
        </p:txBody>
      </p:sp>
      <p:sp>
        <p:nvSpPr>
          <p:cNvPr id="16" name="Text Placeholder 15">
            <a:extLst>
              <a:ext uri="{FF2B5EF4-FFF2-40B4-BE49-F238E27FC236}">
                <a16:creationId xmlns:a16="http://schemas.microsoft.com/office/drawing/2014/main" id="{64CF6CDD-742E-42C6-976F-218677A24B80}"/>
              </a:ext>
            </a:extLst>
          </p:cNvPr>
          <p:cNvSpPr>
            <a:spLocks noGrp="1"/>
          </p:cNvSpPr>
          <p:nvPr>
            <p:ph type="body" sz="quarter" idx="12" hasCustomPrompt="1"/>
          </p:nvPr>
        </p:nvSpPr>
        <p:spPr>
          <a:xfrm>
            <a:off x="442913" y="4085886"/>
            <a:ext cx="11329200" cy="2354400"/>
          </a:xfrm>
          <a:blipFill>
            <a:blip r:embed="rId2"/>
            <a:stretch>
              <a:fillRect/>
            </a:stretch>
          </a:blipFill>
        </p:spPr>
        <p:txBody>
          <a:bodyPr/>
          <a:lstStyle>
            <a:lvl1pPr>
              <a:buNone/>
              <a:defRPr sz="100">
                <a:solidFill>
                  <a:schemeClr val="tx1">
                    <a:alpha val="0"/>
                  </a:schemeClr>
                </a:solidFill>
              </a:defRPr>
            </a:lvl1pPr>
          </a:lstStyle>
          <a:p>
            <a:pPr lvl="0"/>
            <a:r>
              <a:rPr lang="en-US" dirty="0"/>
              <a:t> </a:t>
            </a:r>
            <a:endParaRPr lang="en-GB" dirty="0"/>
          </a:p>
        </p:txBody>
      </p:sp>
    </p:spTree>
    <p:extLst>
      <p:ext uri="{BB962C8B-B14F-4D97-AF65-F5344CB8AC3E}">
        <p14:creationId xmlns:p14="http://schemas.microsoft.com/office/powerpoint/2010/main" val="1397840724"/>
      </p:ext>
    </p:extLst>
  </p:cSld>
  <p:clrMapOvr>
    <a:masterClrMapping/>
  </p:clrMapOvr>
  <p:extLst>
    <p:ext uri="{DCECCB84-F9BA-43D5-87BE-67443E8EF086}">
      <p15:sldGuideLst xmlns:p15="http://schemas.microsoft.com/office/powerpoint/2012/main">
        <p15:guide id="1" pos="4248" userDrawn="1">
          <p15:clr>
            <a:srgbClr val="A4A3A4"/>
          </p15:clr>
        </p15:guide>
        <p15:guide id="2" orient="horz" pos="4065" userDrawn="1">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rontpage with monogram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C68D-29CB-420B-BE94-1423490A2F83}"/>
              </a:ext>
            </a:extLst>
          </p:cNvPr>
          <p:cNvSpPr>
            <a:spLocks noGrp="1"/>
          </p:cNvSpPr>
          <p:nvPr>
            <p:ph type="title" hasCustomPrompt="1"/>
          </p:nvPr>
        </p:nvSpPr>
        <p:spPr>
          <a:xfrm>
            <a:off x="414000" y="3071813"/>
            <a:ext cx="4860000" cy="2297728"/>
          </a:xfrm>
        </p:spPr>
        <p:txBody>
          <a:bodyPr tIns="54000" anchor="b" anchorCtr="0"/>
          <a:lstStyle>
            <a:lvl1pPr>
              <a:lnSpc>
                <a:spcPct val="90000"/>
              </a:lnSpc>
              <a:defRPr sz="4600">
                <a:solidFill>
                  <a:schemeClr val="tx1"/>
                </a:solidFill>
              </a:defRPr>
            </a:lvl1pPr>
          </a:lstStyle>
          <a:p>
            <a:r>
              <a:rPr lang="en-US" dirty="0"/>
              <a:t>CLICK TO EDIT TITLE</a:t>
            </a:r>
            <a:endParaRPr lang="en-GB" dirty="0"/>
          </a:p>
        </p:txBody>
      </p:sp>
      <p:sp>
        <p:nvSpPr>
          <p:cNvPr id="4" name="Text Placeholder 7">
            <a:extLst>
              <a:ext uri="{FF2B5EF4-FFF2-40B4-BE49-F238E27FC236}">
                <a16:creationId xmlns:a16="http://schemas.microsoft.com/office/drawing/2014/main" id="{4E98A15F-D3AD-4B05-BB7A-E758C38A2EA2}"/>
              </a:ext>
            </a:extLst>
          </p:cNvPr>
          <p:cNvSpPr>
            <a:spLocks noGrp="1"/>
          </p:cNvSpPr>
          <p:nvPr>
            <p:ph type="body" sz="quarter" idx="10" hasCustomPrompt="1"/>
          </p:nvPr>
        </p:nvSpPr>
        <p:spPr>
          <a:xfrm>
            <a:off x="442913" y="5608275"/>
            <a:ext cx="4862512" cy="150812"/>
          </a:xfrm>
        </p:spPr>
        <p:txBody>
          <a:bodyPr lIns="0"/>
          <a:lstStyle>
            <a:lvl1pPr>
              <a:buFontTx/>
              <a:buNone/>
              <a:defRPr sz="1100"/>
            </a:lvl1pPr>
            <a:lvl2pPr>
              <a:buFontTx/>
              <a:buNone/>
              <a:defRPr sz="1100"/>
            </a:lvl2pPr>
            <a:lvl3pPr>
              <a:buFontTx/>
              <a:buNone/>
              <a:defRPr sz="1100"/>
            </a:lvl3pPr>
            <a:lvl4pPr>
              <a:buFontTx/>
              <a:buNone/>
              <a:defRPr sz="1100"/>
            </a:lvl4pPr>
            <a:lvl5pPr>
              <a:buFontTx/>
              <a:buNone/>
              <a:defRPr sz="1100"/>
            </a:lvl5pPr>
          </a:lstStyle>
          <a:p>
            <a:pPr lvl="0"/>
            <a:r>
              <a:rPr lang="en-US" dirty="0"/>
              <a:t>Author and place</a:t>
            </a:r>
          </a:p>
        </p:txBody>
      </p:sp>
      <p:pic>
        <p:nvPicPr>
          <p:cNvPr id="8" name="Picture 7" descr="Icon&#10;&#10;Description automatically generated">
            <a:extLst>
              <a:ext uri="{FF2B5EF4-FFF2-40B4-BE49-F238E27FC236}">
                <a16:creationId xmlns:a16="http://schemas.microsoft.com/office/drawing/2014/main" id="{787108F1-8F13-4073-8A64-517417C42BDA}"/>
              </a:ext>
            </a:extLst>
          </p:cNvPr>
          <p:cNvPicPr>
            <a:picLocks noChangeAspect="1"/>
          </p:cNvPicPr>
          <p:nvPr userDrawn="1"/>
        </p:nvPicPr>
        <p:blipFill>
          <a:blip r:embed="rId2"/>
          <a:stretch>
            <a:fillRect/>
          </a:stretch>
        </p:blipFill>
        <p:spPr>
          <a:xfrm>
            <a:off x="8055864" y="0"/>
            <a:ext cx="4136136" cy="6858000"/>
          </a:xfrm>
          <a:prstGeom prst="rect">
            <a:avLst/>
          </a:prstGeom>
        </p:spPr>
      </p:pic>
    </p:spTree>
    <p:extLst>
      <p:ext uri="{BB962C8B-B14F-4D97-AF65-F5344CB8AC3E}">
        <p14:creationId xmlns:p14="http://schemas.microsoft.com/office/powerpoint/2010/main" val="4017139480"/>
      </p:ext>
    </p:extLst>
  </p:cSld>
  <p:clrMapOvr>
    <a:masterClrMapping/>
  </p:clrMapOvr>
  <p:extLst>
    <p:ext uri="{DCECCB84-F9BA-43D5-87BE-67443E8EF086}">
      <p15:sldGuideLst xmlns:p15="http://schemas.microsoft.com/office/powerpoint/2012/main">
        <p15:guide id="1" orient="horz" pos="4042" userDrawn="1">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Frontpage with highligh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C68D-29CB-420B-BE94-1423490A2F83}"/>
              </a:ext>
            </a:extLst>
          </p:cNvPr>
          <p:cNvSpPr>
            <a:spLocks noGrp="1"/>
          </p:cNvSpPr>
          <p:nvPr>
            <p:ph type="title" hasCustomPrompt="1"/>
          </p:nvPr>
        </p:nvSpPr>
        <p:spPr>
          <a:xfrm>
            <a:off x="414000" y="3071813"/>
            <a:ext cx="4860000" cy="2297728"/>
          </a:xfrm>
        </p:spPr>
        <p:txBody>
          <a:bodyPr tIns="54000" anchor="b" anchorCtr="0"/>
          <a:lstStyle>
            <a:lvl1pPr>
              <a:lnSpc>
                <a:spcPct val="100000"/>
              </a:lnSpc>
              <a:defRPr sz="4600">
                <a:solidFill>
                  <a:schemeClr val="tx1"/>
                </a:solidFill>
                <a:highlight>
                  <a:srgbClr val="FFCAD4"/>
                </a:highlight>
              </a:defRPr>
            </a:lvl1pPr>
          </a:lstStyle>
          <a:p>
            <a:r>
              <a:rPr lang="en-US" dirty="0"/>
              <a:t>CLICK TO EDIT TITLE</a:t>
            </a:r>
            <a:endParaRPr lang="en-GB" dirty="0"/>
          </a:p>
        </p:txBody>
      </p:sp>
      <p:sp>
        <p:nvSpPr>
          <p:cNvPr id="4" name="Text Placeholder 7">
            <a:extLst>
              <a:ext uri="{FF2B5EF4-FFF2-40B4-BE49-F238E27FC236}">
                <a16:creationId xmlns:a16="http://schemas.microsoft.com/office/drawing/2014/main" id="{4E98A15F-D3AD-4B05-BB7A-E758C38A2EA2}"/>
              </a:ext>
            </a:extLst>
          </p:cNvPr>
          <p:cNvSpPr>
            <a:spLocks noGrp="1"/>
          </p:cNvSpPr>
          <p:nvPr>
            <p:ph type="body" sz="quarter" idx="10" hasCustomPrompt="1"/>
          </p:nvPr>
        </p:nvSpPr>
        <p:spPr>
          <a:xfrm>
            <a:off x="442913" y="5608275"/>
            <a:ext cx="4862512" cy="150812"/>
          </a:xfrm>
        </p:spPr>
        <p:txBody>
          <a:bodyPr lIns="0"/>
          <a:lstStyle>
            <a:lvl1pPr>
              <a:buFontTx/>
              <a:buNone/>
              <a:defRPr sz="1100"/>
            </a:lvl1pPr>
            <a:lvl2pPr>
              <a:buFontTx/>
              <a:buNone/>
              <a:defRPr sz="1100"/>
            </a:lvl2pPr>
            <a:lvl3pPr>
              <a:buFontTx/>
              <a:buNone/>
              <a:defRPr sz="1100"/>
            </a:lvl3pPr>
            <a:lvl4pPr>
              <a:buFontTx/>
              <a:buNone/>
              <a:defRPr sz="1100"/>
            </a:lvl4pPr>
            <a:lvl5pPr>
              <a:buFontTx/>
              <a:buNone/>
              <a:defRPr sz="1100"/>
            </a:lvl5pPr>
          </a:lstStyle>
          <a:p>
            <a:pPr lvl="0"/>
            <a:r>
              <a:rPr lang="en-US" dirty="0"/>
              <a:t>Author and place</a:t>
            </a:r>
          </a:p>
        </p:txBody>
      </p:sp>
      <p:pic>
        <p:nvPicPr>
          <p:cNvPr id="8" name="Picture 7" descr="Icon&#10;&#10;Description automatically generated">
            <a:extLst>
              <a:ext uri="{FF2B5EF4-FFF2-40B4-BE49-F238E27FC236}">
                <a16:creationId xmlns:a16="http://schemas.microsoft.com/office/drawing/2014/main" id="{787108F1-8F13-4073-8A64-517417C42BDA}"/>
              </a:ext>
            </a:extLst>
          </p:cNvPr>
          <p:cNvPicPr>
            <a:picLocks noChangeAspect="1"/>
          </p:cNvPicPr>
          <p:nvPr userDrawn="1"/>
        </p:nvPicPr>
        <p:blipFill>
          <a:blip r:embed="rId2"/>
          <a:stretch>
            <a:fillRect/>
          </a:stretch>
        </p:blipFill>
        <p:spPr>
          <a:xfrm>
            <a:off x="8055864" y="0"/>
            <a:ext cx="4136136" cy="6858000"/>
          </a:xfrm>
          <a:prstGeom prst="rect">
            <a:avLst/>
          </a:prstGeom>
        </p:spPr>
      </p:pic>
    </p:spTree>
    <p:extLst>
      <p:ext uri="{BB962C8B-B14F-4D97-AF65-F5344CB8AC3E}">
        <p14:creationId xmlns:p14="http://schemas.microsoft.com/office/powerpoint/2010/main" val="1420628822"/>
      </p:ext>
    </p:extLst>
  </p:cSld>
  <p:clrMapOvr>
    <a:masterClrMapping/>
  </p:clrMapOvr>
  <p:extLst>
    <p:ext uri="{DCECCB84-F9BA-43D5-87BE-67443E8EF086}">
      <p15:sldGuideLst xmlns:p15="http://schemas.microsoft.com/office/powerpoint/2012/main">
        <p15:guide id="1" orient="horz" pos="4042">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rontpage with monogram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60F7343-0108-4F2D-9719-1999267AFDCD}"/>
              </a:ext>
            </a:extLst>
          </p:cNvPr>
          <p:cNvSpPr/>
          <p:nvPr userDrawn="1"/>
        </p:nvSpPr>
        <p:spPr>
          <a:xfrm>
            <a:off x="0" y="0"/>
            <a:ext cx="8048625" cy="6858000"/>
          </a:xfrm>
          <a:prstGeom prst="rect">
            <a:avLst/>
          </a:prstGeom>
          <a:solidFill>
            <a:schemeClr val="accent3"/>
          </a:solidFill>
          <a:ln w="3175">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08000" rIns="144000" bIns="108000" numCol="1" spcCol="0" rtlCol="0" fromWordArt="0" anchor="ctr" anchorCtr="0" forceAA="0" compatLnSpc="1">
            <a:prstTxWarp prst="textNoShape">
              <a:avLst/>
            </a:prstTxWarp>
            <a:noAutofit/>
          </a:bodyPr>
          <a:lstStyle/>
          <a:p>
            <a:pPr algn="ctr"/>
            <a:endParaRPr lang="en-GB" sz="1600" dirty="0" err="1">
              <a:solidFill>
                <a:schemeClr val="tx1"/>
              </a:solidFill>
            </a:endParaRPr>
          </a:p>
        </p:txBody>
      </p:sp>
      <p:sp>
        <p:nvSpPr>
          <p:cNvPr id="2" name="Title 1">
            <a:extLst>
              <a:ext uri="{FF2B5EF4-FFF2-40B4-BE49-F238E27FC236}">
                <a16:creationId xmlns:a16="http://schemas.microsoft.com/office/drawing/2014/main" id="{A964C68D-29CB-420B-BE94-1423490A2F83}"/>
              </a:ext>
            </a:extLst>
          </p:cNvPr>
          <p:cNvSpPr>
            <a:spLocks noGrp="1"/>
          </p:cNvSpPr>
          <p:nvPr>
            <p:ph type="title" hasCustomPrompt="1"/>
          </p:nvPr>
        </p:nvSpPr>
        <p:spPr>
          <a:xfrm>
            <a:off x="414000" y="3071813"/>
            <a:ext cx="4860000" cy="2297728"/>
          </a:xfrm>
        </p:spPr>
        <p:txBody>
          <a:bodyPr tIns="54000" anchor="b" anchorCtr="0"/>
          <a:lstStyle>
            <a:lvl1pPr>
              <a:lnSpc>
                <a:spcPct val="90000"/>
              </a:lnSpc>
              <a:defRPr sz="4600">
                <a:solidFill>
                  <a:schemeClr val="tx1"/>
                </a:solidFill>
              </a:defRPr>
            </a:lvl1pPr>
          </a:lstStyle>
          <a:p>
            <a:r>
              <a:rPr lang="en-US" dirty="0"/>
              <a:t>CLICK TO EDIT TITLE</a:t>
            </a:r>
            <a:endParaRPr lang="en-GB" dirty="0"/>
          </a:p>
        </p:txBody>
      </p:sp>
      <p:sp>
        <p:nvSpPr>
          <p:cNvPr id="4" name="Text Placeholder 7">
            <a:extLst>
              <a:ext uri="{FF2B5EF4-FFF2-40B4-BE49-F238E27FC236}">
                <a16:creationId xmlns:a16="http://schemas.microsoft.com/office/drawing/2014/main" id="{4E98A15F-D3AD-4B05-BB7A-E758C38A2EA2}"/>
              </a:ext>
            </a:extLst>
          </p:cNvPr>
          <p:cNvSpPr>
            <a:spLocks noGrp="1"/>
          </p:cNvSpPr>
          <p:nvPr>
            <p:ph type="body" sz="quarter" idx="10" hasCustomPrompt="1"/>
          </p:nvPr>
        </p:nvSpPr>
        <p:spPr>
          <a:xfrm>
            <a:off x="442913" y="5608275"/>
            <a:ext cx="4862512" cy="150812"/>
          </a:xfrm>
        </p:spPr>
        <p:txBody>
          <a:bodyPr lIns="0"/>
          <a:lstStyle>
            <a:lvl1pPr>
              <a:buFontTx/>
              <a:buNone/>
              <a:defRPr sz="1100"/>
            </a:lvl1pPr>
            <a:lvl2pPr>
              <a:buFontTx/>
              <a:buNone/>
              <a:defRPr sz="1100"/>
            </a:lvl2pPr>
            <a:lvl3pPr>
              <a:buFontTx/>
              <a:buNone/>
              <a:defRPr sz="1100"/>
            </a:lvl3pPr>
            <a:lvl4pPr>
              <a:buFontTx/>
              <a:buNone/>
              <a:defRPr sz="1100"/>
            </a:lvl4pPr>
            <a:lvl5pPr>
              <a:buFontTx/>
              <a:buNone/>
              <a:defRPr sz="1100"/>
            </a:lvl5pPr>
          </a:lstStyle>
          <a:p>
            <a:pPr lvl="0"/>
            <a:r>
              <a:rPr lang="en-US" dirty="0"/>
              <a:t>Author and place</a:t>
            </a:r>
          </a:p>
        </p:txBody>
      </p:sp>
      <p:pic>
        <p:nvPicPr>
          <p:cNvPr id="8" name="Picture 7">
            <a:extLst>
              <a:ext uri="{FF2B5EF4-FFF2-40B4-BE49-F238E27FC236}">
                <a16:creationId xmlns:a16="http://schemas.microsoft.com/office/drawing/2014/main" id="{787108F1-8F13-4073-8A64-517417C42BDA}"/>
              </a:ext>
            </a:extLst>
          </p:cNvPr>
          <p:cNvPicPr>
            <a:picLocks noChangeAspect="1"/>
          </p:cNvPicPr>
          <p:nvPr userDrawn="1"/>
        </p:nvPicPr>
        <p:blipFill>
          <a:blip r:embed="rId2"/>
          <a:srcRect/>
          <a:stretch/>
        </p:blipFill>
        <p:spPr>
          <a:xfrm>
            <a:off x="8055864" y="0"/>
            <a:ext cx="4136135" cy="6858000"/>
          </a:xfrm>
          <a:prstGeom prst="rect">
            <a:avLst/>
          </a:prstGeom>
        </p:spPr>
      </p:pic>
    </p:spTree>
    <p:extLst>
      <p:ext uri="{BB962C8B-B14F-4D97-AF65-F5344CB8AC3E}">
        <p14:creationId xmlns:p14="http://schemas.microsoft.com/office/powerpoint/2010/main" val="4079010019"/>
      </p:ext>
    </p:extLst>
  </p:cSld>
  <p:clrMapOvr>
    <a:masterClrMapping/>
  </p:clrMapOvr>
  <p:extLst>
    <p:ext uri="{DCECCB84-F9BA-43D5-87BE-67443E8EF086}">
      <p15:sldGuideLst xmlns:p15="http://schemas.microsoft.com/office/powerpoint/2012/main">
        <p15:guide id="1" orient="horz" pos="4042" userDrawn="1">
          <p15:clr>
            <a:srgbClr val="A4A3A4"/>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ags" Target="../tags/tag8.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ags" Target="../tags/tag3.xml"/><Relationship Id="rId66" Type="http://schemas.openxmlformats.org/officeDocument/2006/relationships/image" Target="../media/image2.emf"/><Relationship Id="rId5" Type="http://schemas.openxmlformats.org/officeDocument/2006/relationships/slideLayout" Target="../slideLayouts/slideLayout5.xml"/><Relationship Id="rId61" Type="http://schemas.openxmlformats.org/officeDocument/2006/relationships/tags" Target="../tags/tag6.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64" Type="http://schemas.openxmlformats.org/officeDocument/2006/relationships/oleObject" Target="../embeddings/oleObject1.bin"/><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ags" Target="../tags/tag4.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ags" Target="../tags/tag7.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ags" Target="../tags/tag2.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ags" Target="../tags/tag5.xml"/><Relationship Id="rId65"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tx1">
                <a:lumMod val="85000"/>
                <a:lumOff val="15000"/>
              </a:schemeClr>
            </a:gs>
            <a:gs pos="100000">
              <a:srgbClr val="000000"/>
            </a:gs>
          </a:gsLst>
          <a:lin ang="2700000" scaled="0"/>
          <a:tileRect/>
        </a:gra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127E83B2-0CAB-4C1B-9C09-862D26F10CFC}"/>
              </a:ext>
            </a:extLst>
          </p:cNvPr>
          <p:cNvGraphicFramePr>
            <a:graphicFrameLocks noChangeAspect="1"/>
          </p:cNvGraphicFramePr>
          <p:nvPr userDrawn="1">
            <p:custDataLst>
              <p:tags r:id="rId57"/>
            </p:custDataLst>
            <p:extLst>
              <p:ext uri="{D42A27DB-BD31-4B8C-83A1-F6EECF244321}">
                <p14:modId xmlns:p14="http://schemas.microsoft.com/office/powerpoint/2010/main" val="34655456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4" imgW="338" imgH="338" progId="TCLayout.ActiveDocument.1">
                  <p:embed/>
                </p:oleObj>
              </mc:Choice>
              <mc:Fallback>
                <p:oleObj name="think-cell Slide" r:id="rId64" imgW="338" imgH="338" progId="TCLayout.ActiveDocument.1">
                  <p:embed/>
                  <p:pic>
                    <p:nvPicPr>
                      <p:cNvPr id="5" name="Object 4" hidden="1">
                        <a:extLst>
                          <a:ext uri="{FF2B5EF4-FFF2-40B4-BE49-F238E27FC236}">
                            <a16:creationId xmlns:a16="http://schemas.microsoft.com/office/drawing/2014/main" id="{127E83B2-0CAB-4C1B-9C09-862D26F10CFC}"/>
                          </a:ext>
                        </a:extLst>
                      </p:cNvPr>
                      <p:cNvPicPr/>
                      <p:nvPr/>
                    </p:nvPicPr>
                    <p:blipFill>
                      <a:blip r:embed="rId65"/>
                      <a:stretch>
                        <a:fillRect/>
                      </a:stretch>
                    </p:blipFill>
                    <p:spPr>
                      <a:xfrm>
                        <a:off x="1588" y="1588"/>
                        <a:ext cx="1588" cy="1588"/>
                      </a:xfrm>
                      <a:prstGeom prst="rect">
                        <a:avLst/>
                      </a:prstGeom>
                    </p:spPr>
                  </p:pic>
                </p:oleObj>
              </mc:Fallback>
            </mc:AlternateContent>
          </a:graphicData>
        </a:graphic>
      </p:graphicFrame>
      <p:sp>
        <p:nvSpPr>
          <p:cNvPr id="2" name="Pladsholder til titel 1"/>
          <p:cNvSpPr>
            <a:spLocks noGrp="1"/>
          </p:cNvSpPr>
          <p:nvPr>
            <p:ph type="title"/>
          </p:nvPr>
        </p:nvSpPr>
        <p:spPr>
          <a:xfrm>
            <a:off x="442912" y="728662"/>
            <a:ext cx="11306175" cy="828000"/>
          </a:xfrm>
          <a:prstGeom prst="rect">
            <a:avLst/>
          </a:prstGeom>
        </p:spPr>
        <p:txBody>
          <a:bodyPr vert="horz" lIns="0" tIns="0" rIns="0" bIns="0" rtlCol="0" anchor="t" anchorCtr="0">
            <a:noAutofit/>
          </a:bodyPr>
          <a:lstStyle/>
          <a:p>
            <a:r>
              <a:rPr lang="en-US" dirty="0"/>
              <a:t>CLICK TO EDIT TITLE</a:t>
            </a:r>
            <a:endParaRPr lang="en-GB" dirty="0"/>
          </a:p>
        </p:txBody>
      </p:sp>
      <p:sp>
        <p:nvSpPr>
          <p:cNvPr id="3" name="Pladsholder til tekst 2"/>
          <p:cNvSpPr>
            <a:spLocks noGrp="1"/>
          </p:cNvSpPr>
          <p:nvPr>
            <p:ph type="body" idx="1"/>
          </p:nvPr>
        </p:nvSpPr>
        <p:spPr>
          <a:xfrm>
            <a:off x="442912" y="1844676"/>
            <a:ext cx="11306175" cy="4211999"/>
          </a:xfrm>
          <a:prstGeom prst="rect">
            <a:avLst/>
          </a:prstGeom>
        </p:spPr>
        <p:txBody>
          <a:bodyPr vert="horz" lIns="0" tIns="0" rIns="0" bIns="0" rtlCol="0">
            <a:noAutofit/>
          </a:bodyPr>
          <a:lstStyle/>
          <a:p>
            <a:pPr lvl="0"/>
            <a:r>
              <a:rPr lang="en-GB" dirty="0" err="1"/>
              <a:t>Klik</a:t>
            </a:r>
            <a:r>
              <a:rPr lang="en-GB" dirty="0"/>
              <a:t> for at </a:t>
            </a:r>
            <a:r>
              <a:rPr lang="en-GB" dirty="0" err="1"/>
              <a:t>redigere</a:t>
            </a:r>
            <a:r>
              <a:rPr lang="en-GB" dirty="0"/>
              <a:t> </a:t>
            </a:r>
            <a:r>
              <a:rPr lang="en-GB" dirty="0" err="1"/>
              <a:t>i</a:t>
            </a:r>
            <a:r>
              <a:rPr lang="en-GB" dirty="0"/>
              <a:t> master</a:t>
            </a:r>
          </a:p>
          <a:p>
            <a:pPr lvl="1"/>
            <a:r>
              <a:rPr lang="en-GB" dirty="0" err="1"/>
              <a:t>Andet</a:t>
            </a:r>
            <a:r>
              <a:rPr lang="en-GB" dirty="0"/>
              <a:t> </a:t>
            </a:r>
            <a:r>
              <a:rPr lang="en-GB" dirty="0" err="1"/>
              <a:t>niveau</a:t>
            </a:r>
            <a:endParaRPr lang="en-GB" dirty="0"/>
          </a:p>
          <a:p>
            <a:pPr lvl="2"/>
            <a:r>
              <a:rPr lang="en-GB" dirty="0" err="1"/>
              <a:t>Tredje</a:t>
            </a:r>
            <a:r>
              <a:rPr lang="en-GB" dirty="0"/>
              <a:t> </a:t>
            </a:r>
            <a:r>
              <a:rPr lang="en-GB" dirty="0" err="1"/>
              <a:t>niveau</a:t>
            </a:r>
            <a:endParaRPr lang="en-GB" dirty="0"/>
          </a:p>
          <a:p>
            <a:pPr lvl="3"/>
            <a:r>
              <a:rPr lang="en-GB" dirty="0" err="1"/>
              <a:t>Fjerde</a:t>
            </a:r>
            <a:r>
              <a:rPr lang="en-GB" dirty="0"/>
              <a:t> </a:t>
            </a:r>
            <a:r>
              <a:rPr lang="en-GB" dirty="0" err="1"/>
              <a:t>niveau</a:t>
            </a:r>
            <a:endParaRPr lang="en-GB" dirty="0"/>
          </a:p>
          <a:p>
            <a:pPr lvl="4"/>
            <a:r>
              <a:rPr lang="en-GB" dirty="0" err="1"/>
              <a:t>Femte</a:t>
            </a:r>
            <a:r>
              <a:rPr lang="en-GB" dirty="0"/>
              <a:t> </a:t>
            </a:r>
            <a:r>
              <a:rPr lang="en-GB" dirty="0" err="1"/>
              <a:t>niveau</a:t>
            </a:r>
            <a:endParaRPr lang="en-GB" dirty="0"/>
          </a:p>
          <a:p>
            <a:pPr lvl="5"/>
            <a:r>
              <a:rPr lang="en-GB" dirty="0" err="1"/>
              <a:t>Sjette</a:t>
            </a:r>
            <a:endParaRPr lang="en-GB" dirty="0"/>
          </a:p>
          <a:p>
            <a:pPr lvl="6"/>
            <a:r>
              <a:rPr lang="en-GB" dirty="0" err="1"/>
              <a:t>Syvende</a:t>
            </a:r>
            <a:endParaRPr lang="en-GB" dirty="0"/>
          </a:p>
          <a:p>
            <a:pPr lvl="7"/>
            <a:r>
              <a:rPr lang="en-GB" dirty="0" err="1"/>
              <a:t>Ottende</a:t>
            </a:r>
            <a:endParaRPr lang="en-GB" dirty="0"/>
          </a:p>
          <a:p>
            <a:pPr lvl="8"/>
            <a:r>
              <a:rPr lang="en-GB" dirty="0" err="1"/>
              <a:t>Niende</a:t>
            </a:r>
            <a:endParaRPr lang="en-GB" dirty="0"/>
          </a:p>
        </p:txBody>
      </p:sp>
      <p:sp>
        <p:nvSpPr>
          <p:cNvPr id="6" name="Pladsholder til diasnummer 5"/>
          <p:cNvSpPr>
            <a:spLocks noGrp="1"/>
          </p:cNvSpPr>
          <p:nvPr>
            <p:ph type="sldNum" sz="quarter" idx="4"/>
          </p:nvPr>
        </p:nvSpPr>
        <p:spPr>
          <a:xfrm>
            <a:off x="442913" y="6441189"/>
            <a:ext cx="306000" cy="144000"/>
          </a:xfrm>
          <a:prstGeom prst="rect">
            <a:avLst/>
          </a:prstGeom>
        </p:spPr>
        <p:txBody>
          <a:bodyPr vert="horz" lIns="0" tIns="0" rIns="0" bIns="0" rtlCol="0" anchor="ctr" anchorCtr="0">
            <a:noAutofit/>
          </a:bodyPr>
          <a:lstStyle>
            <a:lvl1pPr algn="l">
              <a:defRPr sz="800" b="0">
                <a:solidFill>
                  <a:schemeClr val="tx1"/>
                </a:solidFill>
                <a:latin typeface="+mj-lt"/>
              </a:defRPr>
            </a:lvl1pPr>
          </a:lstStyle>
          <a:p>
            <a:fld id="{667EC89C-17A0-4E64-A6D2-B825673CEEDF}" type="slidenum">
              <a:rPr lang="en-GB" smtClean="0"/>
              <a:pPr/>
              <a:t>‹#›</a:t>
            </a:fld>
            <a:endParaRPr lang="en-GB" dirty="0"/>
          </a:p>
        </p:txBody>
      </p:sp>
      <p:sp>
        <p:nvSpPr>
          <p:cNvPr id="8" name="Date_DateCustomA"/>
          <p:cNvSpPr>
            <a:spLocks noGrp="1"/>
          </p:cNvSpPr>
          <p:nvPr>
            <p:ph type="dt" sz="half" idx="2"/>
          </p:nvPr>
        </p:nvSpPr>
        <p:spPr>
          <a:xfrm>
            <a:off x="4800303" y="6441189"/>
            <a:ext cx="1512000" cy="144000"/>
          </a:xfrm>
          <a:prstGeom prst="rect">
            <a:avLst/>
          </a:prstGeom>
        </p:spPr>
        <p:txBody>
          <a:bodyPr vert="horz" lIns="0" tIns="0" rIns="0" bIns="0" rtlCol="0" anchor="ctr" anchorCtr="0"/>
          <a:lstStyle>
            <a:lvl1pPr algn="l">
              <a:defRPr sz="800">
                <a:solidFill>
                  <a:schemeClr val="tx1"/>
                </a:solidFill>
                <a:latin typeface="+mj-lt"/>
              </a:defRPr>
            </a:lvl1pPr>
          </a:lstStyle>
          <a:p>
            <a:endParaRPr lang="en-GB" dirty="0">
              <a:solidFill>
                <a:schemeClr val="tx1"/>
              </a:solidFill>
            </a:endParaRPr>
          </a:p>
        </p:txBody>
      </p:sp>
      <p:sp>
        <p:nvSpPr>
          <p:cNvPr id="31" name="Footer Placeholder 30">
            <a:extLst>
              <a:ext uri="{FF2B5EF4-FFF2-40B4-BE49-F238E27FC236}">
                <a16:creationId xmlns:a16="http://schemas.microsoft.com/office/drawing/2014/main" id="{529225A1-7170-4991-AD9A-C0EBC813D11E}"/>
              </a:ext>
            </a:extLst>
          </p:cNvPr>
          <p:cNvSpPr>
            <a:spLocks noGrp="1"/>
          </p:cNvSpPr>
          <p:nvPr>
            <p:ph type="ftr" sz="quarter" idx="3"/>
          </p:nvPr>
        </p:nvSpPr>
        <p:spPr>
          <a:xfrm>
            <a:off x="766913" y="6441189"/>
            <a:ext cx="3076949" cy="144000"/>
          </a:xfrm>
          <a:prstGeom prst="rect">
            <a:avLst/>
          </a:prstGeom>
        </p:spPr>
        <p:txBody>
          <a:bodyPr vert="horz" lIns="0" tIns="0" rIns="0" bIns="0" rtlCol="0" anchor="ctr" anchorCtr="0"/>
          <a:lstStyle>
            <a:lvl1pPr algn="l">
              <a:defRPr sz="800" cap="none" baseline="0">
                <a:solidFill>
                  <a:schemeClr val="tx1"/>
                </a:solidFill>
                <a:latin typeface="+mj-lt"/>
              </a:defRPr>
            </a:lvl1pPr>
          </a:lstStyle>
          <a:p>
            <a:endParaRPr lang="en-GB" dirty="0"/>
          </a:p>
        </p:txBody>
      </p:sp>
      <p:sp>
        <p:nvSpPr>
          <p:cNvPr id="7" name="Workspace [Presentation]" hidden="1">
            <a:extLst>
              <a:ext uri="{FF2B5EF4-FFF2-40B4-BE49-F238E27FC236}">
                <a16:creationId xmlns:a16="http://schemas.microsoft.com/office/drawing/2014/main" id="{0A8C2C6E-D9E4-4E43-AF0F-9A63B1DAA77F}"/>
              </a:ext>
            </a:extLst>
          </p:cNvPr>
          <p:cNvSpPr/>
          <p:nvPr userDrawn="1"/>
        </p:nvSpPr>
        <p:spPr>
          <a:xfrm>
            <a:off x="442912" y="1844675"/>
            <a:ext cx="11306174" cy="4212000"/>
          </a:xfrm>
          <a:prstGeom prst="rect">
            <a:avLst/>
          </a:prstGeom>
          <a:noFill/>
          <a:ln w="12700">
            <a:solidFill>
              <a:srgbClr val="D24726"/>
            </a:solidFill>
            <a:prstDash val="lgDash"/>
            <a:bevel/>
          </a:ln>
          <a:extLst>
            <a:ext uri="{909E8E84-426E-40DD-AFC4-6F175D3DCCD1}">
              <a14:hiddenFill xmlns:a14="http://schemas.microsoft.com/office/drawing/2010/main">
                <a:solidFill>
                  <a:schemeClr val="accent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08000" rIns="144000" bIns="108000" numCol="1" spcCol="0" rtlCol="0" fromWordArt="0" anchor="ctr" anchorCtr="0" forceAA="0" compatLnSpc="1">
            <a:prstTxWarp prst="textNoShape">
              <a:avLst/>
            </a:prstTxWarp>
            <a:noAutofit/>
          </a:bodyPr>
          <a:lstStyle/>
          <a:p>
            <a:pPr algn="ctr"/>
            <a:endParaRPr lang="en-GB" sz="1600" dirty="0" err="1">
              <a:solidFill>
                <a:schemeClr val="tx1"/>
              </a:solidFill>
            </a:endParaRPr>
          </a:p>
        </p:txBody>
      </p:sp>
      <p:pic>
        <p:nvPicPr>
          <p:cNvPr id="21" name="Picture 20">
            <a:extLst>
              <a:ext uri="{FF2B5EF4-FFF2-40B4-BE49-F238E27FC236}">
                <a16:creationId xmlns:a16="http://schemas.microsoft.com/office/drawing/2014/main" id="{3F18823F-457A-46A8-B413-78030A005A03}"/>
              </a:ext>
            </a:extLst>
          </p:cNvPr>
          <p:cNvPicPr>
            <a:picLocks noChangeAspect="1"/>
          </p:cNvPicPr>
          <p:nvPr userDrawn="1"/>
        </p:nvPicPr>
        <p:blipFill>
          <a:blip r:embed="rId66"/>
          <a:stretch>
            <a:fillRect/>
          </a:stretch>
        </p:blipFill>
        <p:spPr>
          <a:xfrm>
            <a:off x="10921087" y="6406301"/>
            <a:ext cx="828000" cy="172591"/>
          </a:xfrm>
          <a:prstGeom prst="rect">
            <a:avLst/>
          </a:prstGeom>
        </p:spPr>
      </p:pic>
      <p:sp>
        <p:nvSpPr>
          <p:cNvPr id="11" name="Footnote [Placeholder]" hidden="1">
            <a:extLst>
              <a:ext uri="{FF2B5EF4-FFF2-40B4-BE49-F238E27FC236}">
                <a16:creationId xmlns:a16="http://schemas.microsoft.com/office/drawing/2014/main" id="{C9830C5A-0661-4646-B275-A1AF3163605B}"/>
              </a:ext>
            </a:extLst>
          </p:cNvPr>
          <p:cNvSpPr txBox="1">
            <a:spLocks/>
          </p:cNvSpPr>
          <p:nvPr userDrawn="1"/>
        </p:nvSpPr>
        <p:spPr>
          <a:xfrm>
            <a:off x="442912" y="6165850"/>
            <a:ext cx="10044000" cy="126000"/>
          </a:xfrm>
          <a:prstGeom prst="rect">
            <a:avLst/>
          </a:prstGeom>
          <a:effectLst/>
        </p:spPr>
        <p:txBody>
          <a:bodyPr vert="horz" wrap="square" lIns="0" tIns="18000" rIns="0" bIns="0" anchor="t" anchorCtr="0">
            <a:noAutofit/>
          </a:bodyPr>
          <a:lstStyle>
            <a:lvl1pPr marL="144000" indent="-144000" algn="l" defTabSz="914400" rtl="0" eaLnBrk="1" latinLnBrk="0" hangingPunct="1">
              <a:lnSpc>
                <a:spcPct val="100000"/>
              </a:lnSpc>
              <a:spcBef>
                <a:spcPts val="1000"/>
              </a:spcBef>
              <a:buSzPct val="80000"/>
              <a:buFont typeface="Arial" panose="020B0604020202020204" pitchFamily="34" charset="0"/>
              <a:buNone/>
              <a:defRPr sz="700" kern="1200">
                <a:solidFill>
                  <a:schemeClr val="tx1">
                    <a:lumMod val="50000"/>
                    <a:lumOff val="50000"/>
                  </a:schemeClr>
                </a:solidFill>
                <a:latin typeface="+mn-lt"/>
                <a:ea typeface="+mn-ea"/>
                <a:cs typeface="+mn-cs"/>
              </a:defRPr>
            </a:lvl1pPr>
            <a:lvl2pPr marL="288000" indent="-144000" algn="l" defTabSz="914400" rtl="0" eaLnBrk="1" latinLnBrk="0" hangingPunct="1">
              <a:lnSpc>
                <a:spcPct val="100000"/>
              </a:lnSpc>
              <a:spcBef>
                <a:spcPts val="1000"/>
              </a:spcBef>
              <a:buSzPct val="80000"/>
              <a:buFont typeface="Arial" panose="020B0604020202020204" pitchFamily="34" charset="0"/>
              <a:buChar char="•"/>
              <a:defRPr sz="1600" kern="1200">
                <a:solidFill>
                  <a:schemeClr val="tx1"/>
                </a:solidFill>
                <a:latin typeface="+mn-lt"/>
                <a:ea typeface="+mn-ea"/>
                <a:cs typeface="+mn-cs"/>
              </a:defRPr>
            </a:lvl2pPr>
            <a:lvl3pPr marL="432000" indent="-144000" algn="l" defTabSz="914400" rtl="0" eaLnBrk="1" latinLnBrk="0" hangingPunct="1">
              <a:lnSpc>
                <a:spcPct val="100000"/>
              </a:lnSpc>
              <a:spcBef>
                <a:spcPts val="1000"/>
              </a:spcBef>
              <a:buSzPct val="80000"/>
              <a:buFont typeface="Arial" panose="020B0604020202020204" pitchFamily="34" charset="0"/>
              <a:buChar char="•"/>
              <a:defRPr sz="1600" kern="1200">
                <a:solidFill>
                  <a:schemeClr val="tx1"/>
                </a:solidFill>
                <a:latin typeface="+mn-lt"/>
                <a:ea typeface="+mn-ea"/>
                <a:cs typeface="+mn-cs"/>
              </a:defRPr>
            </a:lvl3pPr>
            <a:lvl4pPr marL="576000" indent="-144000" algn="l" defTabSz="914400" rtl="0" eaLnBrk="1" latinLnBrk="0" hangingPunct="1">
              <a:lnSpc>
                <a:spcPct val="100000"/>
              </a:lnSpc>
              <a:spcBef>
                <a:spcPts val="1000"/>
              </a:spcBef>
              <a:buSzPct val="80000"/>
              <a:buFont typeface="Arial" panose="020B0604020202020204" pitchFamily="34" charset="0"/>
              <a:buChar char="•"/>
              <a:defRPr sz="1600" kern="1200">
                <a:solidFill>
                  <a:schemeClr val="tx1"/>
                </a:solidFill>
                <a:latin typeface="+mn-lt"/>
                <a:ea typeface="+mn-ea"/>
                <a:cs typeface="+mn-cs"/>
              </a:defRPr>
            </a:lvl4pPr>
            <a:lvl5pPr marL="576000" indent="-144000" algn="l" defTabSz="914400" rtl="0" eaLnBrk="1" latinLnBrk="0" hangingPunct="1">
              <a:lnSpc>
                <a:spcPct val="100000"/>
              </a:lnSpc>
              <a:spcBef>
                <a:spcPts val="1000"/>
              </a:spcBef>
              <a:buSzPct val="80000"/>
              <a:buFont typeface="Arial" panose="020B0604020202020204" pitchFamily="34" charset="0"/>
              <a:buChar char="•"/>
              <a:defRPr sz="1600" kern="1200">
                <a:solidFill>
                  <a:schemeClr val="tx1"/>
                </a:solidFill>
                <a:latin typeface="+mn-lt"/>
                <a:ea typeface="+mn-ea"/>
                <a:cs typeface="+mn-cs"/>
              </a:defRPr>
            </a:lvl5pPr>
            <a:lvl6pPr marL="576000" indent="-144000" algn="l" defTabSz="914400" rtl="0" eaLnBrk="1" latinLnBrk="0" hangingPunct="1">
              <a:lnSpc>
                <a:spcPct val="100000"/>
              </a:lnSpc>
              <a:spcBef>
                <a:spcPts val="1000"/>
              </a:spcBef>
              <a:buSzPct val="80000"/>
              <a:buFont typeface="Arial" panose="020B0604020202020204" pitchFamily="34" charset="0"/>
              <a:buChar char="•"/>
              <a:defRPr sz="1600" kern="1200">
                <a:solidFill>
                  <a:schemeClr val="tx1"/>
                </a:solidFill>
                <a:latin typeface="+mn-lt"/>
                <a:ea typeface="+mn-ea"/>
                <a:cs typeface="+mn-cs"/>
              </a:defRPr>
            </a:lvl6pPr>
            <a:lvl7pPr marL="576000" indent="-144000" algn="l" defTabSz="914400" rtl="0" eaLnBrk="1" latinLnBrk="0" hangingPunct="1">
              <a:lnSpc>
                <a:spcPct val="100000"/>
              </a:lnSpc>
              <a:spcBef>
                <a:spcPts val="1000"/>
              </a:spcBef>
              <a:buSzPct val="80000"/>
              <a:buFont typeface="Arial" panose="020B0604020202020204" pitchFamily="34" charset="0"/>
              <a:buChar char="•"/>
              <a:defRPr sz="1600" kern="1200">
                <a:solidFill>
                  <a:schemeClr val="tx1"/>
                </a:solidFill>
                <a:latin typeface="+mn-lt"/>
                <a:ea typeface="+mn-ea"/>
                <a:cs typeface="+mn-cs"/>
              </a:defRPr>
            </a:lvl7pPr>
            <a:lvl8pPr marL="576000" indent="-144000" algn="l" defTabSz="914400" rtl="0" eaLnBrk="1" latinLnBrk="0" hangingPunct="1">
              <a:lnSpc>
                <a:spcPct val="100000"/>
              </a:lnSpc>
              <a:spcBef>
                <a:spcPts val="1000"/>
              </a:spcBef>
              <a:buSzPct val="80000"/>
              <a:buFont typeface="Arial" panose="020B0604020202020204" pitchFamily="34" charset="0"/>
              <a:buChar char="•"/>
              <a:defRPr sz="1600" kern="1200">
                <a:solidFill>
                  <a:schemeClr val="tx1"/>
                </a:solidFill>
                <a:latin typeface="+mn-lt"/>
                <a:ea typeface="+mn-ea"/>
                <a:cs typeface="+mn-cs"/>
              </a:defRPr>
            </a:lvl8pPr>
            <a:lvl9pPr marL="576000" indent="-144000" algn="l" defTabSz="914400" rtl="0" eaLnBrk="1" latinLnBrk="0" hangingPunct="1">
              <a:lnSpc>
                <a:spcPct val="100000"/>
              </a:lnSpc>
              <a:spcBef>
                <a:spcPts val="1000"/>
              </a:spcBef>
              <a:buSzPct val="80000"/>
              <a:buFont typeface="Arial" panose="020B0604020202020204" pitchFamily="34" charset="0"/>
              <a:buChar char="•"/>
              <a:defRPr sz="1600" kern="1200">
                <a:solidFill>
                  <a:schemeClr val="tx1"/>
                </a:solidFill>
                <a:latin typeface="+mn-lt"/>
                <a:ea typeface="+mn-ea"/>
                <a:cs typeface="+mn-cs"/>
              </a:defRPr>
            </a:lvl9pPr>
          </a:lstStyle>
          <a:p>
            <a:pPr algn="l"/>
            <a:r>
              <a:rPr lang="en-US" sz="700" b="0" i="0" u="none" strike="noStrike" dirty="0">
                <a:solidFill>
                  <a:schemeClr val="tx1">
                    <a:lumMod val="50000"/>
                    <a:lumOff val="50000"/>
                  </a:schemeClr>
                </a:solidFill>
                <a:latin typeface="Pan Display TT" panose="02010504010101010104" pitchFamily="2" charset="0"/>
              </a:rPr>
              <a:t>(n)</a:t>
            </a:r>
            <a:endParaRPr lang="en-GB" sz="700" b="0" i="0" u="none" strike="noStrike" dirty="0">
              <a:solidFill>
                <a:schemeClr val="tx1">
                  <a:lumMod val="50000"/>
                  <a:lumOff val="50000"/>
                </a:schemeClr>
              </a:solidFill>
              <a:latin typeface="Pan Display TT" panose="02010504010101010104" pitchFamily="2" charset="0"/>
            </a:endParaRPr>
          </a:p>
        </p:txBody>
      </p:sp>
      <p:sp>
        <p:nvSpPr>
          <p:cNvPr id="14" name="TextBox" hidden="1">
            <a:extLst>
              <a:ext uri="{FF2B5EF4-FFF2-40B4-BE49-F238E27FC236}">
                <a16:creationId xmlns:a16="http://schemas.microsoft.com/office/drawing/2014/main" id="{7B1ADF6D-4C93-4505-B000-84F0DB567425}"/>
              </a:ext>
            </a:extLst>
          </p:cNvPr>
          <p:cNvSpPr txBox="1">
            <a:spLocks/>
          </p:cNvSpPr>
          <p:nvPr userDrawn="1"/>
        </p:nvSpPr>
        <p:spPr>
          <a:xfrm>
            <a:off x="4064000" y="2174679"/>
            <a:ext cx="3091180" cy="842841"/>
          </a:xfrm>
          <a:prstGeom prst="rect">
            <a:avLst/>
          </a:prstGeom>
        </p:spPr>
        <p:txBody>
          <a:bodyPr vert="horz" lIns="0" tIns="0" rIns="0" bIns="0" rtlCol="0">
            <a:noAutofit/>
          </a:bodyPr>
          <a:lstStyle>
            <a:lvl1pPr marL="144000" indent="-144000" algn="l" defTabSz="914400" rtl="0" eaLnBrk="1" latinLnBrk="0" hangingPunct="1">
              <a:lnSpc>
                <a:spcPct val="100000"/>
              </a:lnSpc>
              <a:spcBef>
                <a:spcPts val="1000"/>
              </a:spcBef>
              <a:buSzPct val="80000"/>
              <a:buFont typeface="Arial" panose="020B0604020202020204" pitchFamily="34" charset="0"/>
              <a:buChar char="•"/>
              <a:defRPr sz="1600" kern="1200">
                <a:solidFill>
                  <a:schemeClr val="tx1"/>
                </a:solidFill>
                <a:latin typeface="+mn-lt"/>
                <a:ea typeface="+mn-ea"/>
                <a:cs typeface="+mn-cs"/>
              </a:defRPr>
            </a:lvl1pPr>
            <a:lvl2pPr marL="288000" indent="-144000" algn="l" defTabSz="914400" rtl="0" eaLnBrk="1" latinLnBrk="0" hangingPunct="1">
              <a:lnSpc>
                <a:spcPct val="100000"/>
              </a:lnSpc>
              <a:spcBef>
                <a:spcPts val="1000"/>
              </a:spcBef>
              <a:buSzPct val="80000"/>
              <a:buFont typeface="Arial" panose="020B0604020202020204" pitchFamily="34" charset="0"/>
              <a:buChar char="•"/>
              <a:defRPr sz="1600" kern="1200">
                <a:solidFill>
                  <a:schemeClr val="tx1"/>
                </a:solidFill>
                <a:latin typeface="+mn-lt"/>
                <a:ea typeface="+mn-ea"/>
                <a:cs typeface="+mn-cs"/>
              </a:defRPr>
            </a:lvl2pPr>
            <a:lvl3pPr marL="432000" indent="-144000" algn="l" defTabSz="914400" rtl="0" eaLnBrk="1" latinLnBrk="0" hangingPunct="1">
              <a:lnSpc>
                <a:spcPct val="100000"/>
              </a:lnSpc>
              <a:spcBef>
                <a:spcPts val="1000"/>
              </a:spcBef>
              <a:buSzPct val="80000"/>
              <a:buFont typeface="Arial" panose="020B0604020202020204" pitchFamily="34" charset="0"/>
              <a:buChar char="•"/>
              <a:defRPr sz="1600" kern="1200">
                <a:solidFill>
                  <a:schemeClr val="tx1"/>
                </a:solidFill>
                <a:latin typeface="+mn-lt"/>
                <a:ea typeface="+mn-ea"/>
                <a:cs typeface="+mn-cs"/>
              </a:defRPr>
            </a:lvl3pPr>
            <a:lvl4pPr marL="576000" indent="-144000" algn="l" defTabSz="914400" rtl="0" eaLnBrk="1" latinLnBrk="0" hangingPunct="1">
              <a:lnSpc>
                <a:spcPct val="100000"/>
              </a:lnSpc>
              <a:spcBef>
                <a:spcPts val="1000"/>
              </a:spcBef>
              <a:buSzPct val="80000"/>
              <a:buFont typeface="Arial" panose="020B0604020202020204" pitchFamily="34" charset="0"/>
              <a:buChar char="•"/>
              <a:defRPr sz="1600" kern="1200">
                <a:solidFill>
                  <a:schemeClr val="tx1"/>
                </a:solidFill>
                <a:latin typeface="+mn-lt"/>
                <a:ea typeface="+mn-ea"/>
                <a:cs typeface="+mn-cs"/>
              </a:defRPr>
            </a:lvl4pPr>
            <a:lvl5pPr marL="576000" indent="-144000" algn="l" defTabSz="914400" rtl="0" eaLnBrk="1" latinLnBrk="0" hangingPunct="1">
              <a:lnSpc>
                <a:spcPct val="100000"/>
              </a:lnSpc>
              <a:spcBef>
                <a:spcPts val="1000"/>
              </a:spcBef>
              <a:buSzPct val="80000"/>
              <a:buFont typeface="Arial" panose="020B0604020202020204" pitchFamily="34" charset="0"/>
              <a:buChar char="•"/>
              <a:defRPr sz="1600" kern="1200">
                <a:solidFill>
                  <a:schemeClr val="tx1"/>
                </a:solidFill>
                <a:latin typeface="+mn-lt"/>
                <a:ea typeface="+mn-ea"/>
                <a:cs typeface="+mn-cs"/>
              </a:defRPr>
            </a:lvl5pPr>
            <a:lvl6pPr marL="576000" indent="-144000" algn="l" defTabSz="914400" rtl="0" eaLnBrk="1" latinLnBrk="0" hangingPunct="1">
              <a:lnSpc>
                <a:spcPct val="100000"/>
              </a:lnSpc>
              <a:spcBef>
                <a:spcPts val="1000"/>
              </a:spcBef>
              <a:buSzPct val="80000"/>
              <a:buFont typeface="Arial" panose="020B0604020202020204" pitchFamily="34" charset="0"/>
              <a:buChar char="•"/>
              <a:defRPr sz="1600" kern="1200">
                <a:solidFill>
                  <a:schemeClr val="tx1"/>
                </a:solidFill>
                <a:latin typeface="+mn-lt"/>
                <a:ea typeface="+mn-ea"/>
                <a:cs typeface="+mn-cs"/>
              </a:defRPr>
            </a:lvl6pPr>
            <a:lvl7pPr marL="576000" indent="-144000" algn="l" defTabSz="914400" rtl="0" eaLnBrk="1" latinLnBrk="0" hangingPunct="1">
              <a:lnSpc>
                <a:spcPct val="100000"/>
              </a:lnSpc>
              <a:spcBef>
                <a:spcPts val="1000"/>
              </a:spcBef>
              <a:buSzPct val="80000"/>
              <a:buFont typeface="Arial" panose="020B0604020202020204" pitchFamily="34" charset="0"/>
              <a:buChar char="•"/>
              <a:defRPr sz="1600" kern="1200">
                <a:solidFill>
                  <a:schemeClr val="tx1"/>
                </a:solidFill>
                <a:latin typeface="+mn-lt"/>
                <a:ea typeface="+mn-ea"/>
                <a:cs typeface="+mn-cs"/>
              </a:defRPr>
            </a:lvl7pPr>
            <a:lvl8pPr marL="576000" indent="-144000" algn="l" defTabSz="914400" rtl="0" eaLnBrk="1" latinLnBrk="0" hangingPunct="1">
              <a:lnSpc>
                <a:spcPct val="100000"/>
              </a:lnSpc>
              <a:spcBef>
                <a:spcPts val="1000"/>
              </a:spcBef>
              <a:buSzPct val="80000"/>
              <a:buFont typeface="Arial" panose="020B0604020202020204" pitchFamily="34" charset="0"/>
              <a:buChar char="•"/>
              <a:defRPr sz="1600" kern="1200">
                <a:solidFill>
                  <a:schemeClr val="tx1"/>
                </a:solidFill>
                <a:latin typeface="+mn-lt"/>
                <a:ea typeface="+mn-ea"/>
                <a:cs typeface="+mn-cs"/>
              </a:defRPr>
            </a:lvl8pPr>
            <a:lvl9pPr marL="576000" indent="-144000" algn="l" defTabSz="914400" rtl="0" eaLnBrk="1" latinLnBrk="0" hangingPunct="1">
              <a:lnSpc>
                <a:spcPct val="100000"/>
              </a:lnSpc>
              <a:spcBef>
                <a:spcPts val="1000"/>
              </a:spcBef>
              <a:buSzPct val="80000"/>
              <a:buFont typeface="Arial" panose="020B0604020202020204" pitchFamily="34" charset="0"/>
              <a:buChar char="•"/>
              <a:defRPr sz="1600" kern="1200">
                <a:solidFill>
                  <a:schemeClr val="tx1"/>
                </a:solidFill>
                <a:latin typeface="+mn-lt"/>
                <a:ea typeface="+mn-ea"/>
                <a:cs typeface="+mn-cs"/>
              </a:defRPr>
            </a:lvl9pPr>
          </a:lstStyle>
          <a:p>
            <a:r>
              <a:rPr lang="en-GB" sz="1200" dirty="0"/>
              <a:t>Add text</a:t>
            </a:r>
          </a:p>
        </p:txBody>
      </p:sp>
      <p:grpSp>
        <p:nvGrpSpPr>
          <p:cNvPr id="16" name="Harvey 4" hidden="1">
            <a:extLst>
              <a:ext uri="{FF2B5EF4-FFF2-40B4-BE49-F238E27FC236}">
                <a16:creationId xmlns:a16="http://schemas.microsoft.com/office/drawing/2014/main" id="{E1D711E4-963D-41E4-8E9F-A283DF1ABCB4}"/>
              </a:ext>
            </a:extLst>
          </p:cNvPr>
          <p:cNvGrpSpPr>
            <a:grpSpLocks/>
          </p:cNvGrpSpPr>
          <p:nvPr userDrawn="1">
            <p:custDataLst>
              <p:tags r:id="rId58"/>
            </p:custDataLst>
          </p:nvPr>
        </p:nvGrpSpPr>
        <p:grpSpPr>
          <a:xfrm>
            <a:off x="12319000" y="0"/>
            <a:ext cx="292608" cy="292608"/>
            <a:chOff x="0" y="0"/>
            <a:chExt cx="914400" cy="914400"/>
          </a:xfrm>
          <a:solidFill>
            <a:schemeClr val="tx1"/>
          </a:solidFill>
        </p:grpSpPr>
        <p:sp>
          <p:nvSpPr>
            <p:cNvPr id="17" name="Harvey 0/4 [0]" hidden="1">
              <a:extLst>
                <a:ext uri="{FF2B5EF4-FFF2-40B4-BE49-F238E27FC236}">
                  <a16:creationId xmlns:a16="http://schemas.microsoft.com/office/drawing/2014/main" id="{20E35850-F3B9-4712-9D72-C8019BC0D1D0}"/>
                </a:ext>
              </a:extLst>
            </p:cNvPr>
            <p:cNvSpPr>
              <a:spLocks noChangeAspect="1"/>
            </p:cNvSpPr>
            <p:nvPr>
              <p:custDataLst>
                <p:tags r:id="rId59"/>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Harvey 1/4 [1]" hidden="1">
              <a:extLst>
                <a:ext uri="{FF2B5EF4-FFF2-40B4-BE49-F238E27FC236}">
                  <a16:creationId xmlns:a16="http://schemas.microsoft.com/office/drawing/2014/main" id="{9714EE59-43A1-4884-9829-125EF22849FA}"/>
                </a:ext>
              </a:extLst>
            </p:cNvPr>
            <p:cNvSpPr>
              <a:spLocks noChangeAspect="1"/>
            </p:cNvSpPr>
            <p:nvPr>
              <p:custDataLst>
                <p:tags r:id="rId60"/>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Harvey 2/4 [2]" hidden="1">
              <a:extLst>
                <a:ext uri="{FF2B5EF4-FFF2-40B4-BE49-F238E27FC236}">
                  <a16:creationId xmlns:a16="http://schemas.microsoft.com/office/drawing/2014/main" id="{27B79A94-6B5A-4335-8E10-A472A303FF6C}"/>
                </a:ext>
              </a:extLst>
            </p:cNvPr>
            <p:cNvSpPr>
              <a:spLocks noChangeAspect="1"/>
            </p:cNvSpPr>
            <p:nvPr>
              <p:custDataLst>
                <p:tags r:id="rId61"/>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Harvey 3/4 [3]" hidden="1">
              <a:extLst>
                <a:ext uri="{FF2B5EF4-FFF2-40B4-BE49-F238E27FC236}">
                  <a16:creationId xmlns:a16="http://schemas.microsoft.com/office/drawing/2014/main" id="{F611C8BE-85C1-4763-BAE7-225BD3C4CF8F}"/>
                </a:ext>
              </a:extLst>
            </p:cNvPr>
            <p:cNvSpPr>
              <a:spLocks noChangeAspect="1"/>
            </p:cNvSpPr>
            <p:nvPr>
              <p:custDataLst>
                <p:tags r:id="rId62"/>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Harvey 4/4 [4]" hidden="1">
              <a:extLst>
                <a:ext uri="{FF2B5EF4-FFF2-40B4-BE49-F238E27FC236}">
                  <a16:creationId xmlns:a16="http://schemas.microsoft.com/office/drawing/2014/main" id="{B4B39D62-803B-4704-AD0F-7D2D0FCFBEC5}"/>
                </a:ext>
              </a:extLst>
            </p:cNvPr>
            <p:cNvSpPr>
              <a:spLocks noChangeAspect="1"/>
            </p:cNvSpPr>
            <p:nvPr>
              <p:custDataLst>
                <p:tags r:id="rId63"/>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9" name="TextBox 8">
            <a:extLst>
              <a:ext uri="{FF2B5EF4-FFF2-40B4-BE49-F238E27FC236}">
                <a16:creationId xmlns:a16="http://schemas.microsoft.com/office/drawing/2014/main" id="{5051FBBE-FC02-7841-C191-799356421DCF}"/>
              </a:ext>
            </a:extLst>
          </p:cNvPr>
          <p:cNvSpPr txBox="1"/>
          <p:nvPr userDrawn="1">
            <p:extLst>
              <p:ext uri="{1162E1C5-73C7-4A58-AE30-91384D911F3F}">
                <p184:classification xmlns:p184="http://schemas.microsoft.com/office/powerpoint/2018/4/main" val="ftr"/>
              </p:ext>
            </p:extLst>
          </p:nvPr>
        </p:nvSpPr>
        <p:spPr>
          <a:xfrm>
            <a:off x="5134737" y="6675120"/>
            <a:ext cx="1957388" cy="182880"/>
          </a:xfrm>
          <a:prstGeom prst="rect">
            <a:avLst/>
          </a:prstGeom>
        </p:spPr>
        <p:txBody>
          <a:bodyPr horzOverflow="overflow" lIns="0" tIns="0" rIns="0" bIns="0">
            <a:spAutoFit/>
          </a:bodyPr>
          <a:lstStyle/>
          <a:p>
            <a:pPr algn="l"/>
            <a:r>
              <a:rPr lang="da-DK" sz="1200">
                <a:solidFill>
                  <a:srgbClr val="000000"/>
                </a:solidFill>
                <a:latin typeface="Calibri" panose="020F0502020204030204" pitchFamily="34" charset="0"/>
                <a:cs typeface="Calibri" panose="020F0502020204030204" pitchFamily="34" charset="0"/>
              </a:rPr>
              <a:t>Classification: Pandora Internal</a:t>
            </a:r>
          </a:p>
        </p:txBody>
      </p:sp>
    </p:spTree>
    <p:extLst>
      <p:ext uri="{BB962C8B-B14F-4D97-AF65-F5344CB8AC3E}">
        <p14:creationId xmlns:p14="http://schemas.microsoft.com/office/powerpoint/2010/main" val="3982506368"/>
      </p:ext>
    </p:extLst>
  </p:cSld>
  <p:clrMap bg1="lt1" tx1="dk1" bg2="lt2" tx2="dk2" accent1="accent1" accent2="accent2" accent3="accent3" accent4="accent4" accent5="accent5" accent6="accent6" hlink="hlink" folHlink="folHlink"/>
  <p:sldLayoutIdLst>
    <p:sldLayoutId id="2147483909" r:id="rId1"/>
    <p:sldLayoutId id="2147483901" r:id="rId2"/>
    <p:sldLayoutId id="2147483902" r:id="rId3"/>
    <p:sldLayoutId id="2147483857" r:id="rId4"/>
    <p:sldLayoutId id="2147483858" r:id="rId5"/>
    <p:sldLayoutId id="2147483903" r:id="rId6"/>
    <p:sldLayoutId id="2147483905" r:id="rId7"/>
    <p:sldLayoutId id="2147483908" r:id="rId8"/>
    <p:sldLayoutId id="2147483906" r:id="rId9"/>
    <p:sldLayoutId id="2147483904" r:id="rId10"/>
    <p:sldLayoutId id="2147483859" r:id="rId11"/>
    <p:sldLayoutId id="2147483860" r:id="rId12"/>
    <p:sldLayoutId id="2147483861" r:id="rId13"/>
    <p:sldLayoutId id="2147483883" r:id="rId14"/>
    <p:sldLayoutId id="2147483863" r:id="rId15"/>
    <p:sldLayoutId id="2147483865" r:id="rId16"/>
    <p:sldLayoutId id="2147483864" r:id="rId17"/>
    <p:sldLayoutId id="2147483867" r:id="rId18"/>
    <p:sldLayoutId id="2147483866" r:id="rId19"/>
    <p:sldLayoutId id="2147483868" r:id="rId20"/>
    <p:sldLayoutId id="2147483869" r:id="rId21"/>
    <p:sldLayoutId id="2147483899" r:id="rId22"/>
    <p:sldLayoutId id="2147483900" r:id="rId23"/>
    <p:sldLayoutId id="2147483870" r:id="rId24"/>
    <p:sldLayoutId id="2147483876" r:id="rId25"/>
    <p:sldLayoutId id="2147483874" r:id="rId26"/>
    <p:sldLayoutId id="2147483878" r:id="rId27"/>
    <p:sldLayoutId id="2147483877" r:id="rId28"/>
    <p:sldLayoutId id="2147483871" r:id="rId29"/>
    <p:sldLayoutId id="2147483873" r:id="rId30"/>
    <p:sldLayoutId id="2147483879" r:id="rId31"/>
    <p:sldLayoutId id="2147483880" r:id="rId32"/>
    <p:sldLayoutId id="2147483881" r:id="rId33"/>
    <p:sldLayoutId id="2147483882" r:id="rId34"/>
    <p:sldLayoutId id="2147483885" r:id="rId35"/>
    <p:sldLayoutId id="2147483886" r:id="rId36"/>
    <p:sldLayoutId id="2147483887" r:id="rId37"/>
    <p:sldLayoutId id="2147483888" r:id="rId38"/>
    <p:sldLayoutId id="2147483890" r:id="rId39"/>
    <p:sldLayoutId id="2147483889" r:id="rId40"/>
    <p:sldLayoutId id="2147483894" r:id="rId41"/>
    <p:sldLayoutId id="2147483893" r:id="rId42"/>
    <p:sldLayoutId id="2147483910" r:id="rId43"/>
    <p:sldLayoutId id="2147483891" r:id="rId44"/>
    <p:sldLayoutId id="2147483892" r:id="rId45"/>
    <p:sldLayoutId id="2147483898" r:id="rId46"/>
    <p:sldLayoutId id="2147483897" r:id="rId47"/>
    <p:sldLayoutId id="2147483895" r:id="rId48"/>
    <p:sldLayoutId id="2147483896" r:id="rId49"/>
    <p:sldLayoutId id="2147483907" r:id="rId50"/>
    <p:sldLayoutId id="2147483911" r:id="rId51"/>
    <p:sldLayoutId id="2147483913" r:id="rId52"/>
    <p:sldLayoutId id="2147483918" r:id="rId53"/>
    <p:sldLayoutId id="2147483919" r:id="rId54"/>
    <p:sldLayoutId id="2147483921" r:id="rId55"/>
  </p:sldLayoutIdLst>
  <p:hf hdr="0" dt="0"/>
  <p:txStyles>
    <p:titleStyle>
      <a:lvl1pPr algn="l" defTabSz="914400" rtl="0" eaLnBrk="1" latinLnBrk="0" hangingPunct="1">
        <a:lnSpc>
          <a:spcPct val="100000"/>
        </a:lnSpc>
        <a:spcBef>
          <a:spcPct val="0"/>
        </a:spcBef>
        <a:buNone/>
        <a:defRPr sz="2600" b="1" kern="1200" cap="all" baseline="0">
          <a:solidFill>
            <a:schemeClr val="tx1"/>
          </a:solidFill>
          <a:latin typeface="+mj-lt"/>
          <a:ea typeface="+mj-ea"/>
          <a:cs typeface="+mj-cs"/>
        </a:defRPr>
      </a:lvl1pPr>
    </p:titleStyle>
    <p:bodyStyle>
      <a:lvl1pPr marL="144000" indent="-144000" algn="l" defTabSz="914400" rtl="0" eaLnBrk="1" latinLnBrk="0" hangingPunct="1">
        <a:lnSpc>
          <a:spcPct val="100000"/>
        </a:lnSpc>
        <a:spcBef>
          <a:spcPts val="1000"/>
        </a:spcBef>
        <a:buSzPct val="80000"/>
        <a:buFont typeface="Arial" panose="020B0604020202020204" pitchFamily="34" charset="0"/>
        <a:buChar char="•"/>
        <a:defRPr sz="1600" kern="1200">
          <a:solidFill>
            <a:schemeClr val="tx1"/>
          </a:solidFill>
          <a:latin typeface="+mn-lt"/>
          <a:ea typeface="+mn-ea"/>
          <a:cs typeface="+mn-cs"/>
        </a:defRPr>
      </a:lvl1pPr>
      <a:lvl2pPr marL="288000" indent="-144000" algn="l" defTabSz="914400" rtl="0" eaLnBrk="1" latinLnBrk="0" hangingPunct="1">
        <a:lnSpc>
          <a:spcPct val="100000"/>
        </a:lnSpc>
        <a:spcBef>
          <a:spcPts val="1000"/>
        </a:spcBef>
        <a:buSzPct val="80000"/>
        <a:buFont typeface="Arial" panose="020B0604020202020204" pitchFamily="34" charset="0"/>
        <a:buChar char="•"/>
        <a:defRPr sz="1600" kern="1200">
          <a:solidFill>
            <a:schemeClr val="tx1"/>
          </a:solidFill>
          <a:latin typeface="+mn-lt"/>
          <a:ea typeface="+mn-ea"/>
          <a:cs typeface="+mn-cs"/>
        </a:defRPr>
      </a:lvl2pPr>
      <a:lvl3pPr marL="432000" indent="-144000" algn="l" defTabSz="914400" rtl="0" eaLnBrk="1" latinLnBrk="0" hangingPunct="1">
        <a:lnSpc>
          <a:spcPct val="100000"/>
        </a:lnSpc>
        <a:spcBef>
          <a:spcPts val="1000"/>
        </a:spcBef>
        <a:buSzPct val="80000"/>
        <a:buFont typeface="Arial" panose="020B0604020202020204" pitchFamily="34" charset="0"/>
        <a:buChar char="•"/>
        <a:defRPr sz="1600" kern="1200">
          <a:solidFill>
            <a:schemeClr val="tx1"/>
          </a:solidFill>
          <a:latin typeface="+mn-lt"/>
          <a:ea typeface="+mn-ea"/>
          <a:cs typeface="+mn-cs"/>
        </a:defRPr>
      </a:lvl3pPr>
      <a:lvl4pPr marL="576000" indent="-144000" algn="l" defTabSz="914400" rtl="0" eaLnBrk="1" latinLnBrk="0" hangingPunct="1">
        <a:lnSpc>
          <a:spcPct val="100000"/>
        </a:lnSpc>
        <a:spcBef>
          <a:spcPts val="1000"/>
        </a:spcBef>
        <a:buSzPct val="80000"/>
        <a:buFont typeface="Arial" panose="020B0604020202020204" pitchFamily="34" charset="0"/>
        <a:buChar char="•"/>
        <a:defRPr sz="1600" kern="1200">
          <a:solidFill>
            <a:schemeClr val="tx1"/>
          </a:solidFill>
          <a:latin typeface="+mn-lt"/>
          <a:ea typeface="+mn-ea"/>
          <a:cs typeface="+mn-cs"/>
        </a:defRPr>
      </a:lvl4pPr>
      <a:lvl5pPr marL="576000" indent="-144000" algn="l" defTabSz="914400" rtl="0" eaLnBrk="1" latinLnBrk="0" hangingPunct="1">
        <a:lnSpc>
          <a:spcPct val="100000"/>
        </a:lnSpc>
        <a:spcBef>
          <a:spcPts val="1000"/>
        </a:spcBef>
        <a:buSzPct val="80000"/>
        <a:buFont typeface="Arial" panose="020B0604020202020204" pitchFamily="34" charset="0"/>
        <a:buChar char="•"/>
        <a:defRPr sz="1600" kern="1200">
          <a:solidFill>
            <a:schemeClr val="tx1"/>
          </a:solidFill>
          <a:latin typeface="+mn-lt"/>
          <a:ea typeface="+mn-ea"/>
          <a:cs typeface="+mn-cs"/>
        </a:defRPr>
      </a:lvl5pPr>
      <a:lvl6pPr marL="576000" indent="-144000" algn="l" defTabSz="914400" rtl="0" eaLnBrk="1" latinLnBrk="0" hangingPunct="1">
        <a:lnSpc>
          <a:spcPct val="100000"/>
        </a:lnSpc>
        <a:spcBef>
          <a:spcPts val="1000"/>
        </a:spcBef>
        <a:buSzPct val="80000"/>
        <a:buFont typeface="Arial" panose="020B0604020202020204" pitchFamily="34" charset="0"/>
        <a:buChar char="•"/>
        <a:defRPr sz="1600" kern="1200">
          <a:solidFill>
            <a:schemeClr val="tx1"/>
          </a:solidFill>
          <a:latin typeface="+mn-lt"/>
          <a:ea typeface="+mn-ea"/>
          <a:cs typeface="+mn-cs"/>
        </a:defRPr>
      </a:lvl6pPr>
      <a:lvl7pPr marL="576000" indent="-144000" algn="l" defTabSz="914400" rtl="0" eaLnBrk="1" latinLnBrk="0" hangingPunct="1">
        <a:lnSpc>
          <a:spcPct val="100000"/>
        </a:lnSpc>
        <a:spcBef>
          <a:spcPts val="1000"/>
        </a:spcBef>
        <a:buSzPct val="80000"/>
        <a:buFont typeface="Arial" panose="020B0604020202020204" pitchFamily="34" charset="0"/>
        <a:buChar char="•"/>
        <a:defRPr sz="1600" kern="1200">
          <a:solidFill>
            <a:schemeClr val="tx1"/>
          </a:solidFill>
          <a:latin typeface="+mn-lt"/>
          <a:ea typeface="+mn-ea"/>
          <a:cs typeface="+mn-cs"/>
        </a:defRPr>
      </a:lvl7pPr>
      <a:lvl8pPr marL="576000" indent="-144000" algn="l" defTabSz="914400" rtl="0" eaLnBrk="1" latinLnBrk="0" hangingPunct="1">
        <a:lnSpc>
          <a:spcPct val="100000"/>
        </a:lnSpc>
        <a:spcBef>
          <a:spcPts val="1000"/>
        </a:spcBef>
        <a:buSzPct val="80000"/>
        <a:buFont typeface="Arial" panose="020B0604020202020204" pitchFamily="34" charset="0"/>
        <a:buChar char="•"/>
        <a:defRPr sz="1600" kern="1200">
          <a:solidFill>
            <a:schemeClr val="tx1"/>
          </a:solidFill>
          <a:latin typeface="+mn-lt"/>
          <a:ea typeface="+mn-ea"/>
          <a:cs typeface="+mn-cs"/>
        </a:defRPr>
      </a:lvl8pPr>
      <a:lvl9pPr marL="576000" indent="-144000" algn="l" defTabSz="914400" rtl="0" eaLnBrk="1" latinLnBrk="0" hangingPunct="1">
        <a:lnSpc>
          <a:spcPct val="100000"/>
        </a:lnSpc>
        <a:spcBef>
          <a:spcPts val="1000"/>
        </a:spcBef>
        <a:buSzPct val="80000"/>
        <a:buFont typeface="Arial" panose="020B0604020202020204" pitchFamily="34" charset="0"/>
        <a:buChar char="•"/>
        <a:defRPr sz="16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pos="279" userDrawn="1">
          <p15:clr>
            <a:srgbClr val="A4A3A4"/>
          </p15:clr>
        </p15:guide>
        <p15:guide id="11" pos="7401" userDrawn="1">
          <p15:clr>
            <a:srgbClr val="A4A3A4"/>
          </p15:clr>
        </p15:guide>
        <p15:guide id="13" orient="horz" pos="459"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5.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30.sv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25.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26.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34.svg"/><Relationship Id="rId4" Type="http://schemas.openxmlformats.org/officeDocument/2006/relationships/image" Target="../media/image30.svg"/><Relationship Id="rId9" Type="http://schemas.openxmlformats.org/officeDocument/2006/relationships/image" Target="../media/image33.png"/></Relationships>
</file>

<file path=ppt/slides/_rels/slide27.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9.png"/><Relationship Id="rId7" Type="http://schemas.openxmlformats.org/officeDocument/2006/relationships/image" Target="../media/image31.png"/><Relationship Id="rId12" Type="http://schemas.openxmlformats.org/officeDocument/2006/relationships/image" Target="../media/image38.sv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36.svg"/><Relationship Id="rId11" Type="http://schemas.openxmlformats.org/officeDocument/2006/relationships/image" Target="../media/image37.png"/><Relationship Id="rId5" Type="http://schemas.openxmlformats.org/officeDocument/2006/relationships/image" Target="../media/image35.png"/><Relationship Id="rId10" Type="http://schemas.openxmlformats.org/officeDocument/2006/relationships/image" Target="../media/image34.svg"/><Relationship Id="rId4" Type="http://schemas.openxmlformats.org/officeDocument/2006/relationships/image" Target="../media/image30.svg"/><Relationship Id="rId9" Type="http://schemas.openxmlformats.org/officeDocument/2006/relationships/image" Target="../media/image33.png"/></Relationships>
</file>

<file path=ppt/slides/_rels/slide28.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29.png"/><Relationship Id="rId7" Type="http://schemas.openxmlformats.org/officeDocument/2006/relationships/image" Target="../media/image39.png"/><Relationship Id="rId12" Type="http://schemas.openxmlformats.org/officeDocument/2006/relationships/image" Target="../media/image38.sv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36.svg"/><Relationship Id="rId11" Type="http://schemas.openxmlformats.org/officeDocument/2006/relationships/image" Target="../media/image37.png"/><Relationship Id="rId5" Type="http://schemas.openxmlformats.org/officeDocument/2006/relationships/image" Target="../media/image35.png"/><Relationship Id="rId10" Type="http://schemas.openxmlformats.org/officeDocument/2006/relationships/image" Target="../media/image42.svg"/><Relationship Id="rId4" Type="http://schemas.openxmlformats.org/officeDocument/2006/relationships/image" Target="../media/image30.svg"/><Relationship Id="rId9" Type="http://schemas.openxmlformats.org/officeDocument/2006/relationships/image" Target="../media/image4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44.svg"/></Relationships>
</file>

<file path=ppt/slides/_rels/slide31.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13.xml"/><Relationship Id="rId5" Type="http://schemas.openxmlformats.org/officeDocument/2006/relationships/image" Target="../media/image46.sv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48.svg"/></Relationships>
</file>

<file path=ppt/slides/_rels/slide33.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50.svg"/><Relationship Id="rId5" Type="http://schemas.openxmlformats.org/officeDocument/2006/relationships/image" Target="../media/image49.png"/><Relationship Id="rId10" Type="http://schemas.openxmlformats.org/officeDocument/2006/relationships/image" Target="../media/image54.svg"/><Relationship Id="rId4" Type="http://schemas.openxmlformats.org/officeDocument/2006/relationships/image" Target="../media/image48.svg"/><Relationship Id="rId9" Type="http://schemas.openxmlformats.org/officeDocument/2006/relationships/image" Target="../media/image5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image" Target="../media/image2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13.xml"/><Relationship Id="rId5" Type="http://schemas.openxmlformats.org/officeDocument/2006/relationships/image" Target="../media/image60.svg"/><Relationship Id="rId4" Type="http://schemas.openxmlformats.org/officeDocument/2006/relationships/image" Target="../media/image59.png"/></Relationships>
</file>

<file path=ppt/slides/_rels/slide5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13.xml"/><Relationship Id="rId5" Type="http://schemas.openxmlformats.org/officeDocument/2006/relationships/image" Target="../media/image60.svg"/><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3" Type="http://schemas.openxmlformats.org/officeDocument/2006/relationships/image" Target="../media/image58.svg"/><Relationship Id="rId7" Type="http://schemas.openxmlformats.org/officeDocument/2006/relationships/image" Target="../media/image66.svg"/><Relationship Id="rId2" Type="http://schemas.openxmlformats.org/officeDocument/2006/relationships/image" Target="../media/image57.png"/><Relationship Id="rId1" Type="http://schemas.openxmlformats.org/officeDocument/2006/relationships/slideLayout" Target="../slideLayouts/slideLayout13.xml"/><Relationship Id="rId6" Type="http://schemas.openxmlformats.org/officeDocument/2006/relationships/image" Target="../media/image65.png"/><Relationship Id="rId5" Type="http://schemas.openxmlformats.org/officeDocument/2006/relationships/image" Target="../media/image64.svg"/><Relationship Id="rId4" Type="http://schemas.openxmlformats.org/officeDocument/2006/relationships/image" Target="../media/image63.png"/></Relationships>
</file>

<file path=ppt/slides/_rels/slide57.xml.rels><?xml version="1.0" encoding="UTF-8" standalone="yes"?>
<Relationships xmlns="http://schemas.openxmlformats.org/package/2006/relationships"><Relationship Id="rId3" Type="http://schemas.openxmlformats.org/officeDocument/2006/relationships/image" Target="../media/image56.svg"/><Relationship Id="rId7" Type="http://schemas.openxmlformats.org/officeDocument/2006/relationships/image" Target="../media/image66.svg"/><Relationship Id="rId2" Type="http://schemas.openxmlformats.org/officeDocument/2006/relationships/image" Target="../media/image55.png"/><Relationship Id="rId1" Type="http://schemas.openxmlformats.org/officeDocument/2006/relationships/slideLayout" Target="../slideLayouts/slideLayout13.xml"/><Relationship Id="rId6" Type="http://schemas.openxmlformats.org/officeDocument/2006/relationships/image" Target="../media/image65.png"/><Relationship Id="rId5" Type="http://schemas.openxmlformats.org/officeDocument/2006/relationships/image" Target="../media/image60.svg"/><Relationship Id="rId4" Type="http://schemas.openxmlformats.org/officeDocument/2006/relationships/image" Target="../media/image5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13.xml"/><Relationship Id="rId5" Type="http://schemas.openxmlformats.org/officeDocument/2006/relationships/image" Target="../media/image70.svg"/><Relationship Id="rId4" Type="http://schemas.openxmlformats.org/officeDocument/2006/relationships/image" Target="../media/image69.png"/></Relationships>
</file>

<file path=ppt/slides/_rels/slide65.xml.rels><?xml version="1.0" encoding="UTF-8" standalone="yes"?>
<Relationships xmlns="http://schemas.openxmlformats.org/package/2006/relationships"><Relationship Id="rId3" Type="http://schemas.openxmlformats.org/officeDocument/2006/relationships/image" Target="../media/image68.svg"/><Relationship Id="rId7" Type="http://schemas.openxmlformats.org/officeDocument/2006/relationships/image" Target="../media/image72.svg"/><Relationship Id="rId2" Type="http://schemas.openxmlformats.org/officeDocument/2006/relationships/image" Target="../media/image67.png"/><Relationship Id="rId1" Type="http://schemas.openxmlformats.org/officeDocument/2006/relationships/slideLayout" Target="../slideLayouts/slideLayout13.xml"/><Relationship Id="rId6" Type="http://schemas.openxmlformats.org/officeDocument/2006/relationships/image" Target="../media/image71.png"/><Relationship Id="rId5" Type="http://schemas.openxmlformats.org/officeDocument/2006/relationships/image" Target="../media/image70.svg"/><Relationship Id="rId4" Type="http://schemas.openxmlformats.org/officeDocument/2006/relationships/image" Target="../media/image69.png"/></Relationships>
</file>

<file path=ppt/slides/_rels/slide66.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svg"/><Relationship Id="rId7" Type="http://schemas.openxmlformats.org/officeDocument/2006/relationships/image" Target="../media/image72.svg"/><Relationship Id="rId2" Type="http://schemas.openxmlformats.org/officeDocument/2006/relationships/image" Target="../media/image67.png"/><Relationship Id="rId1" Type="http://schemas.openxmlformats.org/officeDocument/2006/relationships/slideLayout" Target="../slideLayouts/slideLayout13.xml"/><Relationship Id="rId6" Type="http://schemas.openxmlformats.org/officeDocument/2006/relationships/image" Target="../media/image71.png"/><Relationship Id="rId5" Type="http://schemas.openxmlformats.org/officeDocument/2006/relationships/image" Target="../media/image70.svg"/><Relationship Id="rId4" Type="http://schemas.openxmlformats.org/officeDocument/2006/relationships/image" Target="../media/image69.png"/><Relationship Id="rId9" Type="http://schemas.openxmlformats.org/officeDocument/2006/relationships/image" Target="../media/image74.svg"/></Relationships>
</file>

<file path=ppt/slides/_rels/slide6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svg"/><Relationship Id="rId7" Type="http://schemas.openxmlformats.org/officeDocument/2006/relationships/image" Target="../media/image72.svg"/><Relationship Id="rId2" Type="http://schemas.openxmlformats.org/officeDocument/2006/relationships/image" Target="../media/image67.png"/><Relationship Id="rId1" Type="http://schemas.openxmlformats.org/officeDocument/2006/relationships/slideLayout" Target="../slideLayouts/slideLayout13.xml"/><Relationship Id="rId6" Type="http://schemas.openxmlformats.org/officeDocument/2006/relationships/image" Target="../media/image71.png"/><Relationship Id="rId11" Type="http://schemas.openxmlformats.org/officeDocument/2006/relationships/image" Target="../media/image76.svg"/><Relationship Id="rId5" Type="http://schemas.openxmlformats.org/officeDocument/2006/relationships/image" Target="../media/image70.sv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svg"/></Relationships>
</file>

<file path=ppt/slides/_rels/slide68.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svg"/><Relationship Id="rId3" Type="http://schemas.openxmlformats.org/officeDocument/2006/relationships/image" Target="../media/image68.svg"/><Relationship Id="rId7" Type="http://schemas.openxmlformats.org/officeDocument/2006/relationships/image" Target="../media/image72.svg"/><Relationship Id="rId12" Type="http://schemas.openxmlformats.org/officeDocument/2006/relationships/image" Target="../media/image77.png"/><Relationship Id="rId2" Type="http://schemas.openxmlformats.org/officeDocument/2006/relationships/image" Target="../media/image67.png"/><Relationship Id="rId1" Type="http://schemas.openxmlformats.org/officeDocument/2006/relationships/slideLayout" Target="../slideLayouts/slideLayout13.xml"/><Relationship Id="rId6" Type="http://schemas.openxmlformats.org/officeDocument/2006/relationships/image" Target="../media/image71.png"/><Relationship Id="rId11" Type="http://schemas.openxmlformats.org/officeDocument/2006/relationships/image" Target="../media/image76.svg"/><Relationship Id="rId5" Type="http://schemas.openxmlformats.org/officeDocument/2006/relationships/image" Target="../media/image70.sv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svg"/></Relationships>
</file>

<file path=ppt/slides/_rels/slide69.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82.svg"/><Relationship Id="rId3" Type="http://schemas.openxmlformats.org/officeDocument/2006/relationships/image" Target="../media/image80.svg"/><Relationship Id="rId7" Type="http://schemas.openxmlformats.org/officeDocument/2006/relationships/image" Target="../media/image72.svg"/><Relationship Id="rId12" Type="http://schemas.openxmlformats.org/officeDocument/2006/relationships/image" Target="../media/image81.png"/><Relationship Id="rId2" Type="http://schemas.openxmlformats.org/officeDocument/2006/relationships/image" Target="../media/image79.png"/><Relationship Id="rId1" Type="http://schemas.openxmlformats.org/officeDocument/2006/relationships/slideLayout" Target="../slideLayouts/slideLayout13.xml"/><Relationship Id="rId6" Type="http://schemas.openxmlformats.org/officeDocument/2006/relationships/image" Target="../media/image71.png"/><Relationship Id="rId11" Type="http://schemas.openxmlformats.org/officeDocument/2006/relationships/image" Target="../media/image76.svg"/><Relationship Id="rId5" Type="http://schemas.openxmlformats.org/officeDocument/2006/relationships/image" Target="../media/image70.sv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6975F1F0-84BD-5128-9A14-A7FC5D304C4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1156" r="11542"/>
          <a:stretch/>
        </p:blipFill>
        <p:spPr>
          <a:xfrm>
            <a:off x="2031274" y="1948548"/>
            <a:ext cx="2318657" cy="2999447"/>
          </a:xfrm>
          <a:prstGeom prst="rect">
            <a:avLst/>
          </a:prstGeom>
        </p:spPr>
      </p:pic>
      <p:sp>
        <p:nvSpPr>
          <p:cNvPr id="2" name="Title 1">
            <a:extLst>
              <a:ext uri="{FF2B5EF4-FFF2-40B4-BE49-F238E27FC236}">
                <a16:creationId xmlns:a16="http://schemas.microsoft.com/office/drawing/2014/main" id="{19809F12-48A1-4C9A-9119-E6DDC693E590}"/>
              </a:ext>
            </a:extLst>
          </p:cNvPr>
          <p:cNvSpPr>
            <a:spLocks noGrp="1"/>
          </p:cNvSpPr>
          <p:nvPr>
            <p:ph type="title"/>
          </p:nvPr>
        </p:nvSpPr>
        <p:spPr>
          <a:xfrm>
            <a:off x="4894561" y="1752974"/>
            <a:ext cx="6078240" cy="3352052"/>
          </a:xfrm>
        </p:spPr>
        <p:txBody>
          <a:bodyPr/>
          <a:lstStyle/>
          <a:p>
            <a:r>
              <a:rPr lang="en-GB" sz="6000" dirty="0">
                <a:solidFill>
                  <a:srgbClr val="F2C811"/>
                </a:solidFill>
              </a:rPr>
              <a:t>Applied data storytelling techniques in power bi</a:t>
            </a:r>
          </a:p>
        </p:txBody>
      </p:sp>
      <p:sp>
        <p:nvSpPr>
          <p:cNvPr id="3" name="TextBox 2">
            <a:extLst>
              <a:ext uri="{FF2B5EF4-FFF2-40B4-BE49-F238E27FC236}">
                <a16:creationId xmlns:a16="http://schemas.microsoft.com/office/drawing/2014/main" id="{EF40FE25-EC58-0C2D-59C9-EBABFA719AB4}"/>
              </a:ext>
            </a:extLst>
          </p:cNvPr>
          <p:cNvSpPr txBox="1"/>
          <p:nvPr/>
        </p:nvSpPr>
        <p:spPr>
          <a:xfrm>
            <a:off x="298123" y="6187218"/>
            <a:ext cx="2589687" cy="123111"/>
          </a:xfrm>
          <a:prstGeom prst="rect">
            <a:avLst/>
          </a:prstGeom>
          <a:noFill/>
        </p:spPr>
        <p:txBody>
          <a:bodyPr wrap="square" lIns="0" tIns="0" rIns="0" bIns="0" rtlCol="0">
            <a:spAutoFit/>
          </a:bodyPr>
          <a:lstStyle/>
          <a:p>
            <a:r>
              <a:rPr lang="da-DK" sz="800" dirty="0">
                <a:solidFill>
                  <a:srgbClr val="A6A6A6"/>
                </a:solidFill>
              </a:rPr>
              <a:t>Anders Mayland Larsen, Power BI </a:t>
            </a:r>
            <a:r>
              <a:rPr lang="da-DK" sz="800" dirty="0" err="1">
                <a:solidFill>
                  <a:srgbClr val="A6A6A6"/>
                </a:solidFill>
              </a:rPr>
              <a:t>Next</a:t>
            </a:r>
            <a:r>
              <a:rPr lang="da-DK" sz="800" dirty="0">
                <a:solidFill>
                  <a:srgbClr val="A6A6A6"/>
                </a:solidFill>
              </a:rPr>
              <a:t> Step 2023</a:t>
            </a:r>
          </a:p>
        </p:txBody>
      </p:sp>
      <p:sp>
        <p:nvSpPr>
          <p:cNvPr id="10" name="Text Placeholder 9">
            <a:extLst>
              <a:ext uri="{FF2B5EF4-FFF2-40B4-BE49-F238E27FC236}">
                <a16:creationId xmlns:a16="http://schemas.microsoft.com/office/drawing/2014/main" id="{065B2B16-44D4-A594-C116-A4FB294E4F64}"/>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1414889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chemeClr val="bg1">
                    <a:lumMod val="65000"/>
                  </a:schemeClr>
                </a:solidFill>
              </a:rPr>
              <a:t>Data Storytelling Definition</a:t>
            </a:r>
          </a:p>
        </p:txBody>
      </p:sp>
      <p:sp>
        <p:nvSpPr>
          <p:cNvPr id="2" name="Content Placeholder 1">
            <a:extLst>
              <a:ext uri="{FF2B5EF4-FFF2-40B4-BE49-F238E27FC236}">
                <a16:creationId xmlns:a16="http://schemas.microsoft.com/office/drawing/2014/main" id="{6C56F08C-C7E8-A83D-CE75-CDD2C36DCA42}"/>
              </a:ext>
            </a:extLst>
          </p:cNvPr>
          <p:cNvSpPr>
            <a:spLocks noGrp="1"/>
          </p:cNvSpPr>
          <p:nvPr>
            <p:ph sz="quarter" idx="13"/>
          </p:nvPr>
        </p:nvSpPr>
        <p:spPr/>
        <p:txBody>
          <a:bodyPr/>
          <a:lstStyle/>
          <a:p>
            <a:pPr marL="0" indent="0">
              <a:buNone/>
            </a:pPr>
            <a:r>
              <a:rPr lang="en-US" sz="4800" dirty="0">
                <a:solidFill>
                  <a:schemeClr val="bg1"/>
                </a:solidFill>
              </a:rPr>
              <a:t>Data storytelling is a method of communicating</a:t>
            </a:r>
            <a:r>
              <a:rPr lang="en-US" sz="4800" dirty="0">
                <a:solidFill>
                  <a:srgbClr val="F2C811"/>
                </a:solidFill>
              </a:rPr>
              <a:t> insights</a:t>
            </a:r>
            <a:r>
              <a:rPr lang="en-US" sz="4800" dirty="0">
                <a:solidFill>
                  <a:schemeClr val="bg1"/>
                </a:solidFill>
              </a:rPr>
              <a:t> by combining narrative with data visuals.</a:t>
            </a:r>
          </a:p>
          <a:p>
            <a:pPr marL="0" indent="0">
              <a:buNone/>
            </a:pPr>
            <a:endParaRPr lang="en-US" sz="4800" dirty="0">
              <a:solidFill>
                <a:schemeClr val="bg1"/>
              </a:solidFill>
            </a:endParaRPr>
          </a:p>
          <a:p>
            <a:pPr marL="0" indent="0">
              <a:buNone/>
            </a:pPr>
            <a:r>
              <a:rPr lang="en-US" sz="4800" dirty="0">
                <a:solidFill>
                  <a:srgbClr val="F2C811"/>
                </a:solidFill>
              </a:rPr>
              <a:t>an unexpected shift in our perception</a:t>
            </a:r>
            <a:endParaRPr lang="da-DK" sz="4800" dirty="0">
              <a:solidFill>
                <a:srgbClr val="F2C811"/>
              </a:solidFill>
            </a:endParaRPr>
          </a:p>
        </p:txBody>
      </p:sp>
    </p:spTree>
    <p:extLst>
      <p:ext uri="{BB962C8B-B14F-4D97-AF65-F5344CB8AC3E}">
        <p14:creationId xmlns:p14="http://schemas.microsoft.com/office/powerpoint/2010/main" val="2430247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chemeClr val="bg1">
                    <a:lumMod val="65000"/>
                  </a:schemeClr>
                </a:solidFill>
              </a:rPr>
              <a:t>Data Storytelling Definition</a:t>
            </a:r>
          </a:p>
        </p:txBody>
      </p:sp>
      <p:sp>
        <p:nvSpPr>
          <p:cNvPr id="2" name="Content Placeholder 1">
            <a:extLst>
              <a:ext uri="{FF2B5EF4-FFF2-40B4-BE49-F238E27FC236}">
                <a16:creationId xmlns:a16="http://schemas.microsoft.com/office/drawing/2014/main" id="{6C56F08C-C7E8-A83D-CE75-CDD2C36DCA42}"/>
              </a:ext>
            </a:extLst>
          </p:cNvPr>
          <p:cNvSpPr>
            <a:spLocks noGrp="1"/>
          </p:cNvSpPr>
          <p:nvPr>
            <p:ph sz="quarter" idx="13"/>
          </p:nvPr>
        </p:nvSpPr>
        <p:spPr/>
        <p:txBody>
          <a:bodyPr/>
          <a:lstStyle/>
          <a:p>
            <a:pPr marL="0" indent="0">
              <a:buNone/>
            </a:pPr>
            <a:r>
              <a:rPr lang="en-US" sz="4800" dirty="0">
                <a:solidFill>
                  <a:schemeClr val="bg1"/>
                </a:solidFill>
              </a:rPr>
              <a:t>Data storytelling is a method of communicating</a:t>
            </a:r>
            <a:r>
              <a:rPr lang="en-US" sz="4800" dirty="0">
                <a:solidFill>
                  <a:srgbClr val="F2C811"/>
                </a:solidFill>
              </a:rPr>
              <a:t> </a:t>
            </a:r>
            <a:r>
              <a:rPr lang="en-US" sz="4800" dirty="0">
                <a:solidFill>
                  <a:schemeClr val="bg1"/>
                </a:solidFill>
              </a:rPr>
              <a:t>insights by combining </a:t>
            </a:r>
            <a:r>
              <a:rPr lang="en-US" sz="4800" dirty="0">
                <a:solidFill>
                  <a:srgbClr val="F2C811"/>
                </a:solidFill>
              </a:rPr>
              <a:t>narrative</a:t>
            </a:r>
            <a:r>
              <a:rPr lang="en-US" sz="4800" dirty="0">
                <a:solidFill>
                  <a:schemeClr val="bg1"/>
                </a:solidFill>
              </a:rPr>
              <a:t> with data visuals.</a:t>
            </a:r>
          </a:p>
          <a:p>
            <a:pPr marL="0" indent="0">
              <a:buNone/>
            </a:pPr>
            <a:endParaRPr lang="en-US" sz="4800" dirty="0">
              <a:solidFill>
                <a:schemeClr val="bg1"/>
              </a:solidFill>
            </a:endParaRPr>
          </a:p>
          <a:p>
            <a:pPr marL="0" indent="0">
              <a:buNone/>
            </a:pPr>
            <a:endParaRPr lang="da-DK" sz="4800" dirty="0">
              <a:solidFill>
                <a:srgbClr val="F2C811"/>
              </a:solidFill>
            </a:endParaRPr>
          </a:p>
        </p:txBody>
      </p:sp>
    </p:spTree>
    <p:extLst>
      <p:ext uri="{BB962C8B-B14F-4D97-AF65-F5344CB8AC3E}">
        <p14:creationId xmlns:p14="http://schemas.microsoft.com/office/powerpoint/2010/main" val="1246533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chemeClr val="bg1">
                    <a:lumMod val="65000"/>
                  </a:schemeClr>
                </a:solidFill>
              </a:rPr>
              <a:t>Data Storytelling Definition</a:t>
            </a:r>
          </a:p>
        </p:txBody>
      </p:sp>
      <p:sp>
        <p:nvSpPr>
          <p:cNvPr id="2" name="Content Placeholder 1">
            <a:extLst>
              <a:ext uri="{FF2B5EF4-FFF2-40B4-BE49-F238E27FC236}">
                <a16:creationId xmlns:a16="http://schemas.microsoft.com/office/drawing/2014/main" id="{6C56F08C-C7E8-A83D-CE75-CDD2C36DCA42}"/>
              </a:ext>
            </a:extLst>
          </p:cNvPr>
          <p:cNvSpPr>
            <a:spLocks noGrp="1"/>
          </p:cNvSpPr>
          <p:nvPr>
            <p:ph sz="quarter" idx="13"/>
          </p:nvPr>
        </p:nvSpPr>
        <p:spPr/>
        <p:txBody>
          <a:bodyPr/>
          <a:lstStyle/>
          <a:p>
            <a:pPr marL="0" indent="0">
              <a:buNone/>
            </a:pPr>
            <a:r>
              <a:rPr lang="en-US" sz="4800" dirty="0">
                <a:solidFill>
                  <a:schemeClr val="bg1"/>
                </a:solidFill>
              </a:rPr>
              <a:t>Data storytelling is a method of communicating</a:t>
            </a:r>
            <a:r>
              <a:rPr lang="en-US" sz="4800" dirty="0">
                <a:solidFill>
                  <a:srgbClr val="F2C811"/>
                </a:solidFill>
              </a:rPr>
              <a:t> </a:t>
            </a:r>
            <a:r>
              <a:rPr lang="en-US" sz="4800" dirty="0">
                <a:solidFill>
                  <a:schemeClr val="bg1"/>
                </a:solidFill>
              </a:rPr>
              <a:t>insights by combining </a:t>
            </a:r>
            <a:r>
              <a:rPr lang="en-US" sz="4800" dirty="0">
                <a:solidFill>
                  <a:srgbClr val="F2C811"/>
                </a:solidFill>
              </a:rPr>
              <a:t>narrative</a:t>
            </a:r>
            <a:r>
              <a:rPr lang="en-US" sz="4800" dirty="0">
                <a:solidFill>
                  <a:schemeClr val="bg1"/>
                </a:solidFill>
              </a:rPr>
              <a:t> with data visuals.</a:t>
            </a:r>
          </a:p>
          <a:p>
            <a:pPr marL="0" indent="0">
              <a:buNone/>
            </a:pPr>
            <a:endParaRPr lang="en-US" sz="4800" dirty="0">
              <a:solidFill>
                <a:schemeClr val="bg1"/>
              </a:solidFill>
            </a:endParaRPr>
          </a:p>
          <a:p>
            <a:pPr marL="0" indent="0">
              <a:buNone/>
            </a:pPr>
            <a:r>
              <a:rPr lang="en-US" sz="4800" dirty="0">
                <a:solidFill>
                  <a:srgbClr val="F2C811"/>
                </a:solidFill>
              </a:rPr>
              <a:t>story, describing series of events</a:t>
            </a:r>
            <a:endParaRPr lang="da-DK" sz="4800" dirty="0">
              <a:solidFill>
                <a:srgbClr val="F2C811"/>
              </a:solidFill>
            </a:endParaRPr>
          </a:p>
        </p:txBody>
      </p:sp>
    </p:spTree>
    <p:extLst>
      <p:ext uri="{BB962C8B-B14F-4D97-AF65-F5344CB8AC3E}">
        <p14:creationId xmlns:p14="http://schemas.microsoft.com/office/powerpoint/2010/main" val="1110968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5CBE11A0-3AD2-C064-7669-62C36593A9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39" y="395519"/>
            <a:ext cx="12133921" cy="6066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886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5CBE11A0-3AD2-C064-7669-62C36593A9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39" y="395519"/>
            <a:ext cx="12133921" cy="6066961"/>
          </a:xfrm>
          <a:prstGeom prst="rect">
            <a:avLst/>
          </a:prstGeom>
          <a:noFill/>
          <a:extLst>
            <a:ext uri="{909E8E84-426E-40DD-AFC4-6F175D3DCCD1}">
              <a14:hiddenFill xmlns:a14="http://schemas.microsoft.com/office/drawing/2010/main">
                <a:solidFill>
                  <a:srgbClr val="FFFFFF"/>
                </a:solidFill>
              </a14:hiddenFill>
            </a:ext>
          </a:extLst>
        </p:spPr>
      </p:pic>
      <p:sp>
        <p:nvSpPr>
          <p:cNvPr id="8" name="Speech Bubble: Oval 7">
            <a:extLst>
              <a:ext uri="{FF2B5EF4-FFF2-40B4-BE49-F238E27FC236}">
                <a16:creationId xmlns:a16="http://schemas.microsoft.com/office/drawing/2014/main" id="{BCF733A6-E170-399C-EDDE-59895683D32D}"/>
              </a:ext>
            </a:extLst>
          </p:cNvPr>
          <p:cNvSpPr/>
          <p:nvPr/>
        </p:nvSpPr>
        <p:spPr>
          <a:xfrm>
            <a:off x="2869121" y="3483610"/>
            <a:ext cx="5505254" cy="2978870"/>
          </a:xfrm>
          <a:prstGeom prst="wedgeEllipseCallout">
            <a:avLst>
              <a:gd name="adj1" fmla="val 26100"/>
              <a:gd name="adj2" fmla="val -72676"/>
            </a:avLst>
          </a:prstGeom>
          <a:solidFill>
            <a:schemeClr val="bg1">
              <a:alpha val="80000"/>
            </a:schemeClr>
          </a:solidFill>
          <a:ln w="3175">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en-US" sz="2800" dirty="0">
                <a:solidFill>
                  <a:schemeClr val="tx1"/>
                </a:solidFill>
              </a:rPr>
              <a:t>Sir, the possibility of successfully navigating an asteroid field is approximately 3,720 to 1!</a:t>
            </a:r>
          </a:p>
        </p:txBody>
      </p:sp>
    </p:spTree>
    <p:extLst>
      <p:ext uri="{BB962C8B-B14F-4D97-AF65-F5344CB8AC3E}">
        <p14:creationId xmlns:p14="http://schemas.microsoft.com/office/powerpoint/2010/main" val="1617374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5CBE11A0-3AD2-C064-7669-62C36593A9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39" y="395519"/>
            <a:ext cx="12133921" cy="6066961"/>
          </a:xfrm>
          <a:prstGeom prst="rect">
            <a:avLst/>
          </a:prstGeom>
          <a:noFill/>
          <a:extLst>
            <a:ext uri="{909E8E84-426E-40DD-AFC4-6F175D3DCCD1}">
              <a14:hiddenFill xmlns:a14="http://schemas.microsoft.com/office/drawing/2010/main">
                <a:solidFill>
                  <a:srgbClr val="FFFFFF"/>
                </a:solidFill>
              </a14:hiddenFill>
            </a:ext>
          </a:extLst>
        </p:spPr>
      </p:pic>
      <p:sp>
        <p:nvSpPr>
          <p:cNvPr id="8" name="Speech Bubble: Oval 7">
            <a:extLst>
              <a:ext uri="{FF2B5EF4-FFF2-40B4-BE49-F238E27FC236}">
                <a16:creationId xmlns:a16="http://schemas.microsoft.com/office/drawing/2014/main" id="{BCF733A6-E170-399C-EDDE-59895683D32D}"/>
              </a:ext>
            </a:extLst>
          </p:cNvPr>
          <p:cNvSpPr/>
          <p:nvPr/>
        </p:nvSpPr>
        <p:spPr>
          <a:xfrm>
            <a:off x="2869121" y="3483610"/>
            <a:ext cx="5505254" cy="2978870"/>
          </a:xfrm>
          <a:prstGeom prst="wedgeEllipseCallout">
            <a:avLst>
              <a:gd name="adj1" fmla="val 76271"/>
              <a:gd name="adj2" fmla="val 7704"/>
            </a:avLst>
          </a:prstGeom>
          <a:solidFill>
            <a:schemeClr val="bg1">
              <a:alpha val="80000"/>
            </a:schemeClr>
          </a:solidFill>
          <a:ln w="3175">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en-US" sz="2800" dirty="0">
                <a:solidFill>
                  <a:schemeClr val="tx1"/>
                </a:solidFill>
              </a:rPr>
              <a:t>That was a compelling statistic, C-3PO. I will find another course of action.</a:t>
            </a:r>
          </a:p>
        </p:txBody>
      </p:sp>
    </p:spTree>
    <p:extLst>
      <p:ext uri="{BB962C8B-B14F-4D97-AF65-F5344CB8AC3E}">
        <p14:creationId xmlns:p14="http://schemas.microsoft.com/office/powerpoint/2010/main" val="16675166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5CBE11A0-3AD2-C064-7669-62C36593A9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39" y="395519"/>
            <a:ext cx="12133921" cy="6066961"/>
          </a:xfrm>
          <a:prstGeom prst="rect">
            <a:avLst/>
          </a:prstGeom>
          <a:noFill/>
          <a:extLst>
            <a:ext uri="{909E8E84-426E-40DD-AFC4-6F175D3DCCD1}">
              <a14:hiddenFill xmlns:a14="http://schemas.microsoft.com/office/drawing/2010/main">
                <a:solidFill>
                  <a:srgbClr val="FFFFFF"/>
                </a:solidFill>
              </a14:hiddenFill>
            </a:ext>
          </a:extLst>
        </p:spPr>
      </p:pic>
      <p:sp>
        <p:nvSpPr>
          <p:cNvPr id="8" name="Speech Bubble: Oval 7">
            <a:extLst>
              <a:ext uri="{FF2B5EF4-FFF2-40B4-BE49-F238E27FC236}">
                <a16:creationId xmlns:a16="http://schemas.microsoft.com/office/drawing/2014/main" id="{BCF733A6-E170-399C-EDDE-59895683D32D}"/>
              </a:ext>
            </a:extLst>
          </p:cNvPr>
          <p:cNvSpPr/>
          <p:nvPr/>
        </p:nvSpPr>
        <p:spPr>
          <a:xfrm>
            <a:off x="2869121" y="3483610"/>
            <a:ext cx="5505254" cy="2978870"/>
          </a:xfrm>
          <a:prstGeom prst="wedgeEllipseCallout">
            <a:avLst>
              <a:gd name="adj1" fmla="val 76271"/>
              <a:gd name="adj2" fmla="val 7704"/>
            </a:avLst>
          </a:prstGeom>
          <a:solidFill>
            <a:schemeClr val="bg1">
              <a:alpha val="80000"/>
            </a:schemeClr>
          </a:solidFill>
          <a:ln w="3175">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en-US" sz="5400" b="1" dirty="0">
                <a:solidFill>
                  <a:schemeClr val="tx1"/>
                </a:solidFill>
              </a:rPr>
              <a:t>Never tell me the odds!</a:t>
            </a:r>
          </a:p>
        </p:txBody>
      </p:sp>
    </p:spTree>
    <p:extLst>
      <p:ext uri="{BB962C8B-B14F-4D97-AF65-F5344CB8AC3E}">
        <p14:creationId xmlns:p14="http://schemas.microsoft.com/office/powerpoint/2010/main" val="2669374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a:xfrm>
            <a:off x="442912" y="705256"/>
            <a:ext cx="11306175" cy="828000"/>
          </a:xfrm>
        </p:spPr>
        <p:txBody>
          <a:bodyPr vert="horz"/>
          <a:lstStyle/>
          <a:p>
            <a:r>
              <a:rPr lang="en-GB" cap="none" dirty="0">
                <a:solidFill>
                  <a:srgbClr val="F2C811"/>
                </a:solidFill>
              </a:rPr>
              <a:t>Where did C-3PO fail?</a:t>
            </a:r>
          </a:p>
        </p:txBody>
      </p:sp>
      <p:pic>
        <p:nvPicPr>
          <p:cNvPr id="6" name="Picture 5">
            <a:extLst>
              <a:ext uri="{FF2B5EF4-FFF2-40B4-BE49-F238E27FC236}">
                <a16:creationId xmlns:a16="http://schemas.microsoft.com/office/drawing/2014/main" id="{DAAB707F-0C1C-2921-4B0C-E51D46A1ECA6}"/>
              </a:ext>
            </a:extLst>
          </p:cNvPr>
          <p:cNvPicPr>
            <a:picLocks noChangeAspect="1"/>
          </p:cNvPicPr>
          <p:nvPr/>
        </p:nvPicPr>
        <p:blipFill>
          <a:blip r:embed="rId3"/>
          <a:stretch>
            <a:fillRect/>
          </a:stretch>
        </p:blipFill>
        <p:spPr>
          <a:xfrm>
            <a:off x="1427399" y="2309751"/>
            <a:ext cx="3513725" cy="3513725"/>
          </a:xfrm>
          <a:prstGeom prst="rect">
            <a:avLst/>
          </a:prstGeom>
        </p:spPr>
      </p:pic>
      <p:sp>
        <p:nvSpPr>
          <p:cNvPr id="2" name="TextBox 1">
            <a:extLst>
              <a:ext uri="{FF2B5EF4-FFF2-40B4-BE49-F238E27FC236}">
                <a16:creationId xmlns:a16="http://schemas.microsoft.com/office/drawing/2014/main" id="{0CFC0841-FC6A-F458-1237-AA5D7FC54638}"/>
              </a:ext>
            </a:extLst>
          </p:cNvPr>
          <p:cNvSpPr txBox="1"/>
          <p:nvPr/>
        </p:nvSpPr>
        <p:spPr>
          <a:xfrm>
            <a:off x="1427399" y="5753551"/>
            <a:ext cx="3513725" cy="307777"/>
          </a:xfrm>
          <a:prstGeom prst="rect">
            <a:avLst/>
          </a:prstGeom>
          <a:noFill/>
        </p:spPr>
        <p:txBody>
          <a:bodyPr wrap="square" lIns="0" tIns="0" rIns="0" bIns="0" rtlCol="0">
            <a:spAutoFit/>
          </a:bodyPr>
          <a:lstStyle/>
          <a:p>
            <a:pPr algn="ctr">
              <a:spcBef>
                <a:spcPts val="1000"/>
              </a:spcBef>
            </a:pPr>
            <a:r>
              <a:rPr lang="da-DK" sz="2000" noProof="0" dirty="0">
                <a:solidFill>
                  <a:schemeClr val="bg1"/>
                </a:solidFill>
              </a:rPr>
              <a:t>C-3PO</a:t>
            </a:r>
          </a:p>
        </p:txBody>
      </p:sp>
    </p:spTree>
    <p:extLst>
      <p:ext uri="{BB962C8B-B14F-4D97-AF65-F5344CB8AC3E}">
        <p14:creationId xmlns:p14="http://schemas.microsoft.com/office/powerpoint/2010/main" val="3268442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a:xfrm>
            <a:off x="442912" y="705256"/>
            <a:ext cx="11306175" cy="828000"/>
          </a:xfrm>
        </p:spPr>
        <p:txBody>
          <a:bodyPr vert="horz"/>
          <a:lstStyle/>
          <a:p>
            <a:r>
              <a:rPr lang="en-GB" cap="none" dirty="0">
                <a:solidFill>
                  <a:srgbClr val="836B07"/>
                </a:solidFill>
              </a:rPr>
              <a:t>Where did C-3PO fail?</a:t>
            </a:r>
          </a:p>
        </p:txBody>
      </p:sp>
      <p:pic>
        <p:nvPicPr>
          <p:cNvPr id="6" name="Picture 5">
            <a:extLst>
              <a:ext uri="{FF2B5EF4-FFF2-40B4-BE49-F238E27FC236}">
                <a16:creationId xmlns:a16="http://schemas.microsoft.com/office/drawing/2014/main" id="{DAAB707F-0C1C-2921-4B0C-E51D46A1ECA6}"/>
              </a:ext>
            </a:extLst>
          </p:cNvPr>
          <p:cNvPicPr>
            <a:picLocks noChangeAspect="1"/>
          </p:cNvPicPr>
          <p:nvPr/>
        </p:nvPicPr>
        <p:blipFill>
          <a:blip r:embed="rId3"/>
          <a:stretch>
            <a:fillRect/>
          </a:stretch>
        </p:blipFill>
        <p:spPr>
          <a:xfrm>
            <a:off x="1427399" y="2309751"/>
            <a:ext cx="3513725" cy="3513725"/>
          </a:xfrm>
          <a:prstGeom prst="rect">
            <a:avLst/>
          </a:prstGeom>
        </p:spPr>
      </p:pic>
      <p:sp>
        <p:nvSpPr>
          <p:cNvPr id="2" name="TextBox 1">
            <a:extLst>
              <a:ext uri="{FF2B5EF4-FFF2-40B4-BE49-F238E27FC236}">
                <a16:creationId xmlns:a16="http://schemas.microsoft.com/office/drawing/2014/main" id="{0CFC0841-FC6A-F458-1237-AA5D7FC54638}"/>
              </a:ext>
            </a:extLst>
          </p:cNvPr>
          <p:cNvSpPr txBox="1"/>
          <p:nvPr/>
        </p:nvSpPr>
        <p:spPr>
          <a:xfrm>
            <a:off x="1427399" y="5753551"/>
            <a:ext cx="3513725" cy="307777"/>
          </a:xfrm>
          <a:prstGeom prst="rect">
            <a:avLst/>
          </a:prstGeom>
          <a:noFill/>
        </p:spPr>
        <p:txBody>
          <a:bodyPr wrap="square" lIns="0" tIns="0" rIns="0" bIns="0" rtlCol="0">
            <a:spAutoFit/>
          </a:bodyPr>
          <a:lstStyle/>
          <a:p>
            <a:pPr algn="ctr">
              <a:spcBef>
                <a:spcPts val="1000"/>
              </a:spcBef>
            </a:pPr>
            <a:r>
              <a:rPr lang="da-DK" sz="2000" noProof="0" dirty="0">
                <a:solidFill>
                  <a:schemeClr val="bg1"/>
                </a:solidFill>
              </a:rPr>
              <a:t>C-3PO</a:t>
            </a:r>
          </a:p>
        </p:txBody>
      </p:sp>
      <p:sp>
        <p:nvSpPr>
          <p:cNvPr id="4" name="TextBox 3">
            <a:extLst>
              <a:ext uri="{FF2B5EF4-FFF2-40B4-BE49-F238E27FC236}">
                <a16:creationId xmlns:a16="http://schemas.microsoft.com/office/drawing/2014/main" id="{87340EA9-5E9C-EFA5-2581-2EFEBF6B69EE}"/>
              </a:ext>
            </a:extLst>
          </p:cNvPr>
          <p:cNvSpPr txBox="1"/>
          <p:nvPr/>
        </p:nvSpPr>
        <p:spPr>
          <a:xfrm>
            <a:off x="5137608" y="3135589"/>
            <a:ext cx="5241303" cy="369332"/>
          </a:xfrm>
          <a:prstGeom prst="rect">
            <a:avLst/>
          </a:prstGeom>
          <a:noFill/>
        </p:spPr>
        <p:txBody>
          <a:bodyPr wrap="square" lIns="0" tIns="0" rIns="0" bIns="0" rtlCol="0">
            <a:spAutoFit/>
          </a:bodyPr>
          <a:lstStyle/>
          <a:p>
            <a:pPr marL="342900" indent="-342900" algn="l">
              <a:spcBef>
                <a:spcPts val="1000"/>
              </a:spcBef>
              <a:buAutoNum type="arabicPeriod"/>
            </a:pPr>
            <a:r>
              <a:rPr lang="da-DK" sz="2400" dirty="0" err="1">
                <a:solidFill>
                  <a:schemeClr val="bg1"/>
                </a:solidFill>
              </a:rPr>
              <a:t>Selection</a:t>
            </a:r>
            <a:r>
              <a:rPr lang="da-DK" sz="2400" dirty="0">
                <a:solidFill>
                  <a:schemeClr val="bg1"/>
                </a:solidFill>
              </a:rPr>
              <a:t> bias</a:t>
            </a:r>
          </a:p>
        </p:txBody>
      </p:sp>
    </p:spTree>
    <p:extLst>
      <p:ext uri="{BB962C8B-B14F-4D97-AF65-F5344CB8AC3E}">
        <p14:creationId xmlns:p14="http://schemas.microsoft.com/office/powerpoint/2010/main" val="3112420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a:xfrm>
            <a:off x="442912" y="705256"/>
            <a:ext cx="11306175" cy="828000"/>
          </a:xfrm>
        </p:spPr>
        <p:txBody>
          <a:bodyPr vert="horz"/>
          <a:lstStyle/>
          <a:p>
            <a:r>
              <a:rPr lang="en-GB" cap="none" dirty="0">
                <a:solidFill>
                  <a:srgbClr val="836B07"/>
                </a:solidFill>
              </a:rPr>
              <a:t>Where did C-3PO fail?</a:t>
            </a:r>
            <a:endParaRPr lang="en-GB" cap="none" dirty="0">
              <a:solidFill>
                <a:srgbClr val="F2C811"/>
              </a:solidFill>
            </a:endParaRPr>
          </a:p>
        </p:txBody>
      </p:sp>
      <p:pic>
        <p:nvPicPr>
          <p:cNvPr id="6" name="Picture 5">
            <a:extLst>
              <a:ext uri="{FF2B5EF4-FFF2-40B4-BE49-F238E27FC236}">
                <a16:creationId xmlns:a16="http://schemas.microsoft.com/office/drawing/2014/main" id="{DAAB707F-0C1C-2921-4B0C-E51D46A1ECA6}"/>
              </a:ext>
            </a:extLst>
          </p:cNvPr>
          <p:cNvPicPr>
            <a:picLocks noChangeAspect="1"/>
          </p:cNvPicPr>
          <p:nvPr/>
        </p:nvPicPr>
        <p:blipFill>
          <a:blip r:embed="rId3"/>
          <a:stretch>
            <a:fillRect/>
          </a:stretch>
        </p:blipFill>
        <p:spPr>
          <a:xfrm>
            <a:off x="1427399" y="2309751"/>
            <a:ext cx="3513725" cy="3513725"/>
          </a:xfrm>
          <a:prstGeom prst="rect">
            <a:avLst/>
          </a:prstGeom>
        </p:spPr>
      </p:pic>
      <p:sp>
        <p:nvSpPr>
          <p:cNvPr id="2" name="TextBox 1">
            <a:extLst>
              <a:ext uri="{FF2B5EF4-FFF2-40B4-BE49-F238E27FC236}">
                <a16:creationId xmlns:a16="http://schemas.microsoft.com/office/drawing/2014/main" id="{0CFC0841-FC6A-F458-1237-AA5D7FC54638}"/>
              </a:ext>
            </a:extLst>
          </p:cNvPr>
          <p:cNvSpPr txBox="1"/>
          <p:nvPr/>
        </p:nvSpPr>
        <p:spPr>
          <a:xfrm>
            <a:off x="1427399" y="5753551"/>
            <a:ext cx="3513725" cy="307777"/>
          </a:xfrm>
          <a:prstGeom prst="rect">
            <a:avLst/>
          </a:prstGeom>
          <a:noFill/>
        </p:spPr>
        <p:txBody>
          <a:bodyPr wrap="square" lIns="0" tIns="0" rIns="0" bIns="0" rtlCol="0">
            <a:spAutoFit/>
          </a:bodyPr>
          <a:lstStyle/>
          <a:p>
            <a:pPr algn="ctr">
              <a:spcBef>
                <a:spcPts val="1000"/>
              </a:spcBef>
            </a:pPr>
            <a:r>
              <a:rPr lang="da-DK" sz="2000" noProof="0" dirty="0">
                <a:solidFill>
                  <a:schemeClr val="bg1"/>
                </a:solidFill>
              </a:rPr>
              <a:t>C-3PO</a:t>
            </a:r>
          </a:p>
        </p:txBody>
      </p:sp>
      <p:sp>
        <p:nvSpPr>
          <p:cNvPr id="4" name="TextBox 3">
            <a:extLst>
              <a:ext uri="{FF2B5EF4-FFF2-40B4-BE49-F238E27FC236}">
                <a16:creationId xmlns:a16="http://schemas.microsoft.com/office/drawing/2014/main" id="{87340EA9-5E9C-EFA5-2581-2EFEBF6B69EE}"/>
              </a:ext>
            </a:extLst>
          </p:cNvPr>
          <p:cNvSpPr txBox="1"/>
          <p:nvPr/>
        </p:nvSpPr>
        <p:spPr>
          <a:xfrm>
            <a:off x="5137608" y="3135589"/>
            <a:ext cx="5241303" cy="866904"/>
          </a:xfrm>
          <a:prstGeom prst="rect">
            <a:avLst/>
          </a:prstGeom>
          <a:noFill/>
        </p:spPr>
        <p:txBody>
          <a:bodyPr wrap="square" lIns="0" tIns="0" rIns="0" bIns="0" rtlCol="0">
            <a:spAutoFit/>
          </a:bodyPr>
          <a:lstStyle/>
          <a:p>
            <a:pPr marL="342900" indent="-342900" algn="l">
              <a:spcBef>
                <a:spcPts val="1000"/>
              </a:spcBef>
              <a:buAutoNum type="arabicPeriod"/>
            </a:pPr>
            <a:r>
              <a:rPr lang="da-DK" sz="2400" dirty="0" err="1">
                <a:solidFill>
                  <a:schemeClr val="tx1">
                    <a:lumMod val="50000"/>
                    <a:lumOff val="50000"/>
                  </a:schemeClr>
                </a:solidFill>
              </a:rPr>
              <a:t>Selection</a:t>
            </a:r>
            <a:r>
              <a:rPr lang="da-DK" sz="2400" dirty="0">
                <a:solidFill>
                  <a:schemeClr val="tx1">
                    <a:lumMod val="50000"/>
                    <a:lumOff val="50000"/>
                  </a:schemeClr>
                </a:solidFill>
              </a:rPr>
              <a:t> bias</a:t>
            </a:r>
          </a:p>
          <a:p>
            <a:pPr marL="342900" indent="-342900" algn="l">
              <a:spcBef>
                <a:spcPts val="1000"/>
              </a:spcBef>
              <a:buAutoNum type="arabicPeriod"/>
            </a:pPr>
            <a:r>
              <a:rPr lang="da-DK" sz="2400" noProof="0" dirty="0" err="1">
                <a:solidFill>
                  <a:schemeClr val="bg1"/>
                </a:solidFill>
              </a:rPr>
              <a:t>Outlier</a:t>
            </a:r>
            <a:r>
              <a:rPr lang="da-DK" sz="2400" noProof="0" dirty="0">
                <a:solidFill>
                  <a:schemeClr val="bg1"/>
                </a:solidFill>
              </a:rPr>
              <a:t> bias</a:t>
            </a:r>
          </a:p>
        </p:txBody>
      </p:sp>
    </p:spTree>
    <p:extLst>
      <p:ext uri="{BB962C8B-B14F-4D97-AF65-F5344CB8AC3E}">
        <p14:creationId xmlns:p14="http://schemas.microsoft.com/office/powerpoint/2010/main" val="3339995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05769-4CEC-3063-E0AB-831616363866}"/>
              </a:ext>
            </a:extLst>
          </p:cNvPr>
          <p:cNvSpPr>
            <a:spLocks noGrp="1"/>
          </p:cNvSpPr>
          <p:nvPr>
            <p:ph type="title"/>
          </p:nvPr>
        </p:nvSpPr>
        <p:spPr/>
        <p:txBody>
          <a:bodyPr/>
          <a:lstStyle/>
          <a:p>
            <a:r>
              <a:rPr lang="en-GB" cap="none" dirty="0">
                <a:solidFill>
                  <a:srgbClr val="F2C811"/>
                </a:solidFill>
              </a:rPr>
              <a:t>Sponsors</a:t>
            </a:r>
            <a:endParaRPr lang="en-US" dirty="0"/>
          </a:p>
        </p:txBody>
      </p:sp>
      <p:pic>
        <p:nvPicPr>
          <p:cNvPr id="5" name="Content Placeholder 4">
            <a:extLst>
              <a:ext uri="{FF2B5EF4-FFF2-40B4-BE49-F238E27FC236}">
                <a16:creationId xmlns:a16="http://schemas.microsoft.com/office/drawing/2014/main" id="{D3C75C6D-4895-5840-8044-5D009B81317F}"/>
              </a:ext>
            </a:extLst>
          </p:cNvPr>
          <p:cNvPicPr>
            <a:picLocks noGrp="1" noChangeAspect="1"/>
          </p:cNvPicPr>
          <p:nvPr>
            <p:ph idx="1"/>
          </p:nvPr>
        </p:nvPicPr>
        <p:blipFill>
          <a:blip r:embed="rId2"/>
          <a:stretch>
            <a:fillRect/>
          </a:stretch>
        </p:blipFill>
        <p:spPr>
          <a:xfrm>
            <a:off x="838200" y="1873137"/>
            <a:ext cx="10515600" cy="4256314"/>
          </a:xfrm>
        </p:spPr>
      </p:pic>
    </p:spTree>
    <p:extLst>
      <p:ext uri="{BB962C8B-B14F-4D97-AF65-F5344CB8AC3E}">
        <p14:creationId xmlns:p14="http://schemas.microsoft.com/office/powerpoint/2010/main" val="3866229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a:xfrm>
            <a:off x="442912" y="705256"/>
            <a:ext cx="11306175" cy="828000"/>
          </a:xfrm>
        </p:spPr>
        <p:txBody>
          <a:bodyPr vert="horz"/>
          <a:lstStyle/>
          <a:p>
            <a:r>
              <a:rPr lang="en-GB" cap="none" dirty="0">
                <a:solidFill>
                  <a:srgbClr val="836B07"/>
                </a:solidFill>
              </a:rPr>
              <a:t>Where did C-3PO fail?</a:t>
            </a:r>
            <a:endParaRPr lang="en-GB" cap="none" dirty="0">
              <a:solidFill>
                <a:srgbClr val="F2C811"/>
              </a:solidFill>
            </a:endParaRPr>
          </a:p>
        </p:txBody>
      </p:sp>
      <p:pic>
        <p:nvPicPr>
          <p:cNvPr id="6" name="Picture 5">
            <a:extLst>
              <a:ext uri="{FF2B5EF4-FFF2-40B4-BE49-F238E27FC236}">
                <a16:creationId xmlns:a16="http://schemas.microsoft.com/office/drawing/2014/main" id="{DAAB707F-0C1C-2921-4B0C-E51D46A1ECA6}"/>
              </a:ext>
            </a:extLst>
          </p:cNvPr>
          <p:cNvPicPr>
            <a:picLocks noChangeAspect="1"/>
          </p:cNvPicPr>
          <p:nvPr/>
        </p:nvPicPr>
        <p:blipFill>
          <a:blip r:embed="rId3"/>
          <a:stretch>
            <a:fillRect/>
          </a:stretch>
        </p:blipFill>
        <p:spPr>
          <a:xfrm>
            <a:off x="1427399" y="2309751"/>
            <a:ext cx="3513725" cy="3513725"/>
          </a:xfrm>
          <a:prstGeom prst="rect">
            <a:avLst/>
          </a:prstGeom>
        </p:spPr>
      </p:pic>
      <p:sp>
        <p:nvSpPr>
          <p:cNvPr id="2" name="TextBox 1">
            <a:extLst>
              <a:ext uri="{FF2B5EF4-FFF2-40B4-BE49-F238E27FC236}">
                <a16:creationId xmlns:a16="http://schemas.microsoft.com/office/drawing/2014/main" id="{0CFC0841-FC6A-F458-1237-AA5D7FC54638}"/>
              </a:ext>
            </a:extLst>
          </p:cNvPr>
          <p:cNvSpPr txBox="1"/>
          <p:nvPr/>
        </p:nvSpPr>
        <p:spPr>
          <a:xfrm>
            <a:off x="1427399" y="5753551"/>
            <a:ext cx="3513725" cy="307777"/>
          </a:xfrm>
          <a:prstGeom prst="rect">
            <a:avLst/>
          </a:prstGeom>
          <a:noFill/>
        </p:spPr>
        <p:txBody>
          <a:bodyPr wrap="square" lIns="0" tIns="0" rIns="0" bIns="0" rtlCol="0">
            <a:spAutoFit/>
          </a:bodyPr>
          <a:lstStyle/>
          <a:p>
            <a:pPr algn="ctr">
              <a:spcBef>
                <a:spcPts val="1000"/>
              </a:spcBef>
            </a:pPr>
            <a:r>
              <a:rPr lang="da-DK" sz="2000" noProof="0" dirty="0">
                <a:solidFill>
                  <a:schemeClr val="bg1"/>
                </a:solidFill>
              </a:rPr>
              <a:t>C-3PO</a:t>
            </a:r>
          </a:p>
        </p:txBody>
      </p:sp>
      <p:sp>
        <p:nvSpPr>
          <p:cNvPr id="4" name="TextBox 3">
            <a:extLst>
              <a:ext uri="{FF2B5EF4-FFF2-40B4-BE49-F238E27FC236}">
                <a16:creationId xmlns:a16="http://schemas.microsoft.com/office/drawing/2014/main" id="{87340EA9-5E9C-EFA5-2581-2EFEBF6B69EE}"/>
              </a:ext>
            </a:extLst>
          </p:cNvPr>
          <p:cNvSpPr txBox="1"/>
          <p:nvPr/>
        </p:nvSpPr>
        <p:spPr>
          <a:xfrm>
            <a:off x="5137608" y="3135589"/>
            <a:ext cx="5241303" cy="1364476"/>
          </a:xfrm>
          <a:prstGeom prst="rect">
            <a:avLst/>
          </a:prstGeom>
          <a:noFill/>
        </p:spPr>
        <p:txBody>
          <a:bodyPr wrap="square" lIns="0" tIns="0" rIns="0" bIns="0" rtlCol="0">
            <a:spAutoFit/>
          </a:bodyPr>
          <a:lstStyle/>
          <a:p>
            <a:pPr marL="342900" indent="-342900" algn="l">
              <a:spcBef>
                <a:spcPts val="1000"/>
              </a:spcBef>
              <a:buAutoNum type="arabicPeriod"/>
            </a:pPr>
            <a:r>
              <a:rPr lang="da-DK" sz="2400" dirty="0" err="1">
                <a:solidFill>
                  <a:schemeClr val="tx1">
                    <a:lumMod val="50000"/>
                    <a:lumOff val="50000"/>
                  </a:schemeClr>
                </a:solidFill>
              </a:rPr>
              <a:t>Selection</a:t>
            </a:r>
            <a:r>
              <a:rPr lang="da-DK" sz="2400" dirty="0">
                <a:solidFill>
                  <a:schemeClr val="tx1">
                    <a:lumMod val="50000"/>
                    <a:lumOff val="50000"/>
                  </a:schemeClr>
                </a:solidFill>
              </a:rPr>
              <a:t> bias</a:t>
            </a:r>
          </a:p>
          <a:p>
            <a:pPr marL="342900" indent="-342900" algn="l">
              <a:spcBef>
                <a:spcPts val="1000"/>
              </a:spcBef>
              <a:buAutoNum type="arabicPeriod"/>
            </a:pPr>
            <a:r>
              <a:rPr lang="da-DK" sz="2400" noProof="0" dirty="0" err="1">
                <a:solidFill>
                  <a:schemeClr val="tx1">
                    <a:lumMod val="50000"/>
                    <a:lumOff val="50000"/>
                  </a:schemeClr>
                </a:solidFill>
              </a:rPr>
              <a:t>Outlier</a:t>
            </a:r>
            <a:r>
              <a:rPr lang="da-DK" sz="2400" noProof="0" dirty="0">
                <a:solidFill>
                  <a:schemeClr val="tx1">
                    <a:lumMod val="50000"/>
                    <a:lumOff val="50000"/>
                  </a:schemeClr>
                </a:solidFill>
              </a:rPr>
              <a:t> bias</a:t>
            </a:r>
          </a:p>
          <a:p>
            <a:pPr marL="342900" indent="-342900" algn="l">
              <a:spcBef>
                <a:spcPts val="1000"/>
              </a:spcBef>
              <a:buAutoNum type="arabicPeriod"/>
            </a:pPr>
            <a:r>
              <a:rPr lang="da-DK" sz="2400" dirty="0" err="1">
                <a:solidFill>
                  <a:schemeClr val="bg1"/>
                </a:solidFill>
              </a:rPr>
              <a:t>Lack</a:t>
            </a:r>
            <a:r>
              <a:rPr lang="da-DK" sz="2400" dirty="0">
                <a:solidFill>
                  <a:schemeClr val="bg1"/>
                </a:solidFill>
              </a:rPr>
              <a:t> of narrative</a:t>
            </a:r>
          </a:p>
        </p:txBody>
      </p:sp>
    </p:spTree>
    <p:extLst>
      <p:ext uri="{BB962C8B-B14F-4D97-AF65-F5344CB8AC3E}">
        <p14:creationId xmlns:p14="http://schemas.microsoft.com/office/powerpoint/2010/main" val="2218671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a:xfrm>
            <a:off x="442912" y="705256"/>
            <a:ext cx="11306175" cy="828000"/>
          </a:xfrm>
        </p:spPr>
        <p:txBody>
          <a:bodyPr vert="horz"/>
          <a:lstStyle/>
          <a:p>
            <a:r>
              <a:rPr lang="en-GB" cap="none" dirty="0">
                <a:solidFill>
                  <a:srgbClr val="836B07"/>
                </a:solidFill>
              </a:rPr>
              <a:t>Where did C-3PO fail?</a:t>
            </a:r>
            <a:endParaRPr lang="en-GB" cap="none" dirty="0">
              <a:solidFill>
                <a:srgbClr val="F2C811"/>
              </a:solidFill>
            </a:endParaRPr>
          </a:p>
        </p:txBody>
      </p:sp>
      <p:pic>
        <p:nvPicPr>
          <p:cNvPr id="6" name="Picture 5">
            <a:extLst>
              <a:ext uri="{FF2B5EF4-FFF2-40B4-BE49-F238E27FC236}">
                <a16:creationId xmlns:a16="http://schemas.microsoft.com/office/drawing/2014/main" id="{DAAB707F-0C1C-2921-4B0C-E51D46A1ECA6}"/>
              </a:ext>
            </a:extLst>
          </p:cNvPr>
          <p:cNvPicPr>
            <a:picLocks noChangeAspect="1"/>
          </p:cNvPicPr>
          <p:nvPr/>
        </p:nvPicPr>
        <p:blipFill>
          <a:blip r:embed="rId3"/>
          <a:stretch>
            <a:fillRect/>
          </a:stretch>
        </p:blipFill>
        <p:spPr>
          <a:xfrm>
            <a:off x="1427399" y="2309751"/>
            <a:ext cx="3513725" cy="3513725"/>
          </a:xfrm>
          <a:prstGeom prst="rect">
            <a:avLst/>
          </a:prstGeom>
        </p:spPr>
      </p:pic>
      <p:sp>
        <p:nvSpPr>
          <p:cNvPr id="2" name="TextBox 1">
            <a:extLst>
              <a:ext uri="{FF2B5EF4-FFF2-40B4-BE49-F238E27FC236}">
                <a16:creationId xmlns:a16="http://schemas.microsoft.com/office/drawing/2014/main" id="{0CFC0841-FC6A-F458-1237-AA5D7FC54638}"/>
              </a:ext>
            </a:extLst>
          </p:cNvPr>
          <p:cNvSpPr txBox="1"/>
          <p:nvPr/>
        </p:nvSpPr>
        <p:spPr>
          <a:xfrm>
            <a:off x="1427399" y="5753551"/>
            <a:ext cx="3513725" cy="307777"/>
          </a:xfrm>
          <a:prstGeom prst="rect">
            <a:avLst/>
          </a:prstGeom>
          <a:noFill/>
        </p:spPr>
        <p:txBody>
          <a:bodyPr wrap="square" lIns="0" tIns="0" rIns="0" bIns="0" rtlCol="0">
            <a:spAutoFit/>
          </a:bodyPr>
          <a:lstStyle/>
          <a:p>
            <a:pPr algn="ctr">
              <a:spcBef>
                <a:spcPts val="1000"/>
              </a:spcBef>
            </a:pPr>
            <a:r>
              <a:rPr lang="da-DK" sz="2000" noProof="0" dirty="0">
                <a:solidFill>
                  <a:schemeClr val="bg1"/>
                </a:solidFill>
              </a:rPr>
              <a:t>C-3PO</a:t>
            </a:r>
          </a:p>
        </p:txBody>
      </p:sp>
      <p:sp>
        <p:nvSpPr>
          <p:cNvPr id="4" name="TextBox 3">
            <a:extLst>
              <a:ext uri="{FF2B5EF4-FFF2-40B4-BE49-F238E27FC236}">
                <a16:creationId xmlns:a16="http://schemas.microsoft.com/office/drawing/2014/main" id="{87340EA9-5E9C-EFA5-2581-2EFEBF6B69EE}"/>
              </a:ext>
            </a:extLst>
          </p:cNvPr>
          <p:cNvSpPr txBox="1"/>
          <p:nvPr/>
        </p:nvSpPr>
        <p:spPr>
          <a:xfrm>
            <a:off x="5137608" y="3135589"/>
            <a:ext cx="5241303" cy="1862048"/>
          </a:xfrm>
          <a:prstGeom prst="rect">
            <a:avLst/>
          </a:prstGeom>
          <a:noFill/>
        </p:spPr>
        <p:txBody>
          <a:bodyPr wrap="square" lIns="0" tIns="0" rIns="0" bIns="0" rtlCol="0">
            <a:spAutoFit/>
          </a:bodyPr>
          <a:lstStyle/>
          <a:p>
            <a:pPr marL="342900" indent="-342900" algn="l">
              <a:spcBef>
                <a:spcPts val="1000"/>
              </a:spcBef>
              <a:buAutoNum type="arabicPeriod"/>
            </a:pPr>
            <a:r>
              <a:rPr lang="da-DK" sz="2400" dirty="0" err="1">
                <a:solidFill>
                  <a:schemeClr val="tx1">
                    <a:lumMod val="50000"/>
                    <a:lumOff val="50000"/>
                  </a:schemeClr>
                </a:solidFill>
              </a:rPr>
              <a:t>Selection</a:t>
            </a:r>
            <a:r>
              <a:rPr lang="da-DK" sz="2400" dirty="0">
                <a:solidFill>
                  <a:schemeClr val="tx1">
                    <a:lumMod val="50000"/>
                    <a:lumOff val="50000"/>
                  </a:schemeClr>
                </a:solidFill>
              </a:rPr>
              <a:t> bias</a:t>
            </a:r>
          </a:p>
          <a:p>
            <a:pPr marL="342900" indent="-342900" algn="l">
              <a:spcBef>
                <a:spcPts val="1000"/>
              </a:spcBef>
              <a:buAutoNum type="arabicPeriod"/>
            </a:pPr>
            <a:r>
              <a:rPr lang="da-DK" sz="2400" noProof="0" dirty="0" err="1">
                <a:solidFill>
                  <a:schemeClr val="tx1">
                    <a:lumMod val="50000"/>
                    <a:lumOff val="50000"/>
                  </a:schemeClr>
                </a:solidFill>
              </a:rPr>
              <a:t>Outlier</a:t>
            </a:r>
            <a:r>
              <a:rPr lang="da-DK" sz="2400" noProof="0" dirty="0">
                <a:solidFill>
                  <a:schemeClr val="tx1">
                    <a:lumMod val="50000"/>
                    <a:lumOff val="50000"/>
                  </a:schemeClr>
                </a:solidFill>
              </a:rPr>
              <a:t> bias</a:t>
            </a:r>
          </a:p>
          <a:p>
            <a:pPr marL="342900" indent="-342900" algn="l">
              <a:spcBef>
                <a:spcPts val="1000"/>
              </a:spcBef>
              <a:buAutoNum type="arabicPeriod"/>
            </a:pPr>
            <a:r>
              <a:rPr lang="da-DK" sz="2400" dirty="0" err="1">
                <a:solidFill>
                  <a:schemeClr val="tx1">
                    <a:lumMod val="50000"/>
                    <a:lumOff val="50000"/>
                  </a:schemeClr>
                </a:solidFill>
              </a:rPr>
              <a:t>Lack</a:t>
            </a:r>
            <a:r>
              <a:rPr lang="da-DK" sz="2400" dirty="0">
                <a:solidFill>
                  <a:schemeClr val="tx1">
                    <a:lumMod val="50000"/>
                    <a:lumOff val="50000"/>
                  </a:schemeClr>
                </a:solidFill>
              </a:rPr>
              <a:t> of narrative</a:t>
            </a:r>
          </a:p>
          <a:p>
            <a:pPr marL="342900" indent="-342900" algn="l">
              <a:spcBef>
                <a:spcPts val="1000"/>
              </a:spcBef>
              <a:buAutoNum type="arabicPeriod"/>
            </a:pPr>
            <a:r>
              <a:rPr lang="da-DK" sz="2400" noProof="0" dirty="0" err="1">
                <a:solidFill>
                  <a:schemeClr val="bg1"/>
                </a:solidFill>
              </a:rPr>
              <a:t>Lack</a:t>
            </a:r>
            <a:r>
              <a:rPr lang="da-DK" sz="2400" noProof="0" dirty="0">
                <a:solidFill>
                  <a:schemeClr val="bg1"/>
                </a:solidFill>
              </a:rPr>
              <a:t> of </a:t>
            </a:r>
            <a:r>
              <a:rPr lang="da-DK" sz="2400" noProof="0" dirty="0" err="1">
                <a:solidFill>
                  <a:schemeClr val="bg1"/>
                </a:solidFill>
              </a:rPr>
              <a:t>visual</a:t>
            </a:r>
            <a:r>
              <a:rPr lang="da-DK" sz="2400" noProof="0" dirty="0">
                <a:solidFill>
                  <a:schemeClr val="bg1"/>
                </a:solidFill>
              </a:rPr>
              <a:t> </a:t>
            </a:r>
            <a:r>
              <a:rPr lang="da-DK" sz="2400" noProof="0" dirty="0" err="1">
                <a:solidFill>
                  <a:schemeClr val="bg1"/>
                </a:solidFill>
              </a:rPr>
              <a:t>anchor</a:t>
            </a:r>
            <a:endParaRPr lang="da-DK" sz="2400" noProof="0" dirty="0">
              <a:solidFill>
                <a:schemeClr val="bg1"/>
              </a:solidFill>
            </a:endParaRPr>
          </a:p>
        </p:txBody>
      </p:sp>
    </p:spTree>
    <p:extLst>
      <p:ext uri="{BB962C8B-B14F-4D97-AF65-F5344CB8AC3E}">
        <p14:creationId xmlns:p14="http://schemas.microsoft.com/office/powerpoint/2010/main" val="2094555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409A92-0876-07F9-33AB-33D27E0CA37D}"/>
              </a:ext>
            </a:extLst>
          </p:cNvPr>
          <p:cNvSpPr>
            <a:spLocks noGrp="1"/>
          </p:cNvSpPr>
          <p:nvPr>
            <p:ph type="title"/>
          </p:nvPr>
        </p:nvSpPr>
        <p:spPr/>
        <p:txBody>
          <a:bodyPr/>
          <a:lstStyle/>
          <a:p>
            <a:r>
              <a:rPr lang="en-GB" cap="none" dirty="0">
                <a:solidFill>
                  <a:srgbClr val="F2C811"/>
                </a:solidFill>
              </a:rPr>
              <a:t>Two key factors in decision making</a:t>
            </a:r>
            <a:endParaRPr lang="da-DK" dirty="0"/>
          </a:p>
        </p:txBody>
      </p:sp>
    </p:spTree>
    <p:extLst>
      <p:ext uri="{BB962C8B-B14F-4D97-AF65-F5344CB8AC3E}">
        <p14:creationId xmlns:p14="http://schemas.microsoft.com/office/powerpoint/2010/main" val="2045827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B9C8786-EA6F-DA09-3F03-C049F1E1F5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30686" y="2294220"/>
            <a:ext cx="3530627" cy="3530627"/>
          </a:xfrm>
          <a:prstGeom prst="rect">
            <a:avLst/>
          </a:prstGeom>
        </p:spPr>
      </p:pic>
      <p:sp>
        <p:nvSpPr>
          <p:cNvPr id="4" name="Title 3">
            <a:extLst>
              <a:ext uri="{FF2B5EF4-FFF2-40B4-BE49-F238E27FC236}">
                <a16:creationId xmlns:a16="http://schemas.microsoft.com/office/drawing/2014/main" id="{BA409A92-0876-07F9-33AB-33D27E0CA37D}"/>
              </a:ext>
            </a:extLst>
          </p:cNvPr>
          <p:cNvSpPr>
            <a:spLocks noGrp="1"/>
          </p:cNvSpPr>
          <p:nvPr>
            <p:ph type="title"/>
          </p:nvPr>
        </p:nvSpPr>
        <p:spPr/>
        <p:txBody>
          <a:bodyPr/>
          <a:lstStyle/>
          <a:p>
            <a:r>
              <a:rPr lang="en-GB" cap="none" dirty="0">
                <a:solidFill>
                  <a:srgbClr val="F2C811"/>
                </a:solidFill>
              </a:rPr>
              <a:t>Two key factors in decision making</a:t>
            </a:r>
            <a:endParaRPr lang="da-DK" dirty="0"/>
          </a:p>
        </p:txBody>
      </p:sp>
      <p:sp>
        <p:nvSpPr>
          <p:cNvPr id="5" name="TextBox 4">
            <a:extLst>
              <a:ext uri="{FF2B5EF4-FFF2-40B4-BE49-F238E27FC236}">
                <a16:creationId xmlns:a16="http://schemas.microsoft.com/office/drawing/2014/main" id="{170F3F3B-65EE-2472-7E07-EB62F892521D}"/>
              </a:ext>
            </a:extLst>
          </p:cNvPr>
          <p:cNvSpPr txBox="1"/>
          <p:nvPr/>
        </p:nvSpPr>
        <p:spPr>
          <a:xfrm>
            <a:off x="4339136" y="5753550"/>
            <a:ext cx="3513725" cy="307777"/>
          </a:xfrm>
          <a:prstGeom prst="rect">
            <a:avLst/>
          </a:prstGeom>
          <a:noFill/>
        </p:spPr>
        <p:txBody>
          <a:bodyPr wrap="square" lIns="0" tIns="0" rIns="0" bIns="0" rtlCol="0">
            <a:spAutoFit/>
          </a:bodyPr>
          <a:lstStyle/>
          <a:p>
            <a:pPr algn="ctr">
              <a:spcBef>
                <a:spcPts val="1000"/>
              </a:spcBef>
            </a:pPr>
            <a:r>
              <a:rPr lang="da-DK" sz="2000" noProof="0" dirty="0">
                <a:solidFill>
                  <a:schemeClr val="bg1"/>
                </a:solidFill>
              </a:rPr>
              <a:t>Luke</a:t>
            </a:r>
          </a:p>
        </p:txBody>
      </p:sp>
    </p:spTree>
    <p:extLst>
      <p:ext uri="{BB962C8B-B14F-4D97-AF65-F5344CB8AC3E}">
        <p14:creationId xmlns:p14="http://schemas.microsoft.com/office/powerpoint/2010/main" val="3015105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Two key factors in decision making</a:t>
            </a:r>
          </a:p>
        </p:txBody>
      </p:sp>
      <p:pic>
        <p:nvPicPr>
          <p:cNvPr id="3" name="Graphic 2">
            <a:extLst>
              <a:ext uri="{FF2B5EF4-FFF2-40B4-BE49-F238E27FC236}">
                <a16:creationId xmlns:a16="http://schemas.microsoft.com/office/drawing/2014/main" id="{EB9C8786-EA6F-DA09-3F03-C049F1E1F5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30686" y="2294220"/>
            <a:ext cx="3530627" cy="3530627"/>
          </a:xfrm>
          <a:prstGeom prst="rect">
            <a:avLst/>
          </a:prstGeom>
        </p:spPr>
      </p:pic>
      <p:pic>
        <p:nvPicPr>
          <p:cNvPr id="10" name="Graphic 9">
            <a:extLst>
              <a:ext uri="{FF2B5EF4-FFF2-40B4-BE49-F238E27FC236}">
                <a16:creationId xmlns:a16="http://schemas.microsoft.com/office/drawing/2014/main" id="{D92456B5-B151-382A-8368-B26D2FAFBE6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828" y="2294219"/>
            <a:ext cx="3530627" cy="3530627"/>
          </a:xfrm>
          <a:prstGeom prst="rect">
            <a:avLst/>
          </a:prstGeom>
        </p:spPr>
      </p:pic>
      <p:sp>
        <p:nvSpPr>
          <p:cNvPr id="12" name="TextBox 11">
            <a:extLst>
              <a:ext uri="{FF2B5EF4-FFF2-40B4-BE49-F238E27FC236}">
                <a16:creationId xmlns:a16="http://schemas.microsoft.com/office/drawing/2014/main" id="{9F03B325-BA10-39C8-ABD0-1BC0217A5DA0}"/>
              </a:ext>
            </a:extLst>
          </p:cNvPr>
          <p:cNvSpPr txBox="1"/>
          <p:nvPr/>
        </p:nvSpPr>
        <p:spPr>
          <a:xfrm>
            <a:off x="4339136" y="5753550"/>
            <a:ext cx="3513725" cy="307777"/>
          </a:xfrm>
          <a:prstGeom prst="rect">
            <a:avLst/>
          </a:prstGeom>
          <a:noFill/>
        </p:spPr>
        <p:txBody>
          <a:bodyPr wrap="square" lIns="0" tIns="0" rIns="0" bIns="0" rtlCol="0">
            <a:spAutoFit/>
          </a:bodyPr>
          <a:lstStyle/>
          <a:p>
            <a:pPr algn="ctr">
              <a:spcBef>
                <a:spcPts val="1000"/>
              </a:spcBef>
            </a:pPr>
            <a:r>
              <a:rPr lang="da-DK" sz="2000" noProof="0" dirty="0">
                <a:solidFill>
                  <a:schemeClr val="bg1"/>
                </a:solidFill>
              </a:rPr>
              <a:t>Luke</a:t>
            </a:r>
          </a:p>
        </p:txBody>
      </p:sp>
      <p:sp>
        <p:nvSpPr>
          <p:cNvPr id="13" name="TextBox 12">
            <a:extLst>
              <a:ext uri="{FF2B5EF4-FFF2-40B4-BE49-F238E27FC236}">
                <a16:creationId xmlns:a16="http://schemas.microsoft.com/office/drawing/2014/main" id="{AADC4BE4-EF14-B256-811D-CBCC42D458BA}"/>
              </a:ext>
            </a:extLst>
          </p:cNvPr>
          <p:cNvSpPr txBox="1"/>
          <p:nvPr/>
        </p:nvSpPr>
        <p:spPr>
          <a:xfrm>
            <a:off x="-28476" y="5753550"/>
            <a:ext cx="3513725" cy="307777"/>
          </a:xfrm>
          <a:prstGeom prst="rect">
            <a:avLst/>
          </a:prstGeom>
          <a:noFill/>
        </p:spPr>
        <p:txBody>
          <a:bodyPr wrap="square" lIns="0" tIns="0" rIns="0" bIns="0" rtlCol="0">
            <a:spAutoFit/>
          </a:bodyPr>
          <a:lstStyle/>
          <a:p>
            <a:pPr algn="ctr">
              <a:spcBef>
                <a:spcPts val="1000"/>
              </a:spcBef>
            </a:pPr>
            <a:r>
              <a:rPr lang="da-DK" sz="2000" noProof="0" dirty="0">
                <a:solidFill>
                  <a:schemeClr val="bg1"/>
                </a:solidFill>
              </a:rPr>
              <a:t>Obi-Wan</a:t>
            </a:r>
          </a:p>
        </p:txBody>
      </p:sp>
    </p:spTree>
    <p:extLst>
      <p:ext uri="{BB962C8B-B14F-4D97-AF65-F5344CB8AC3E}">
        <p14:creationId xmlns:p14="http://schemas.microsoft.com/office/powerpoint/2010/main" val="15275497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Two key factors in decision making</a:t>
            </a:r>
          </a:p>
        </p:txBody>
      </p:sp>
      <p:pic>
        <p:nvPicPr>
          <p:cNvPr id="3" name="Graphic 2">
            <a:extLst>
              <a:ext uri="{FF2B5EF4-FFF2-40B4-BE49-F238E27FC236}">
                <a16:creationId xmlns:a16="http://schemas.microsoft.com/office/drawing/2014/main" id="{EB9C8786-EA6F-DA09-3F03-C049F1E1F5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30686" y="2294220"/>
            <a:ext cx="3530627" cy="3530627"/>
          </a:xfrm>
          <a:prstGeom prst="rect">
            <a:avLst/>
          </a:prstGeom>
        </p:spPr>
      </p:pic>
      <p:pic>
        <p:nvPicPr>
          <p:cNvPr id="10" name="Graphic 9">
            <a:extLst>
              <a:ext uri="{FF2B5EF4-FFF2-40B4-BE49-F238E27FC236}">
                <a16:creationId xmlns:a16="http://schemas.microsoft.com/office/drawing/2014/main" id="{D92456B5-B151-382A-8368-B26D2FAFBE6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828" y="2294219"/>
            <a:ext cx="3530627" cy="3530627"/>
          </a:xfrm>
          <a:prstGeom prst="rect">
            <a:avLst/>
          </a:prstGeom>
        </p:spPr>
      </p:pic>
      <p:sp>
        <p:nvSpPr>
          <p:cNvPr id="12" name="TextBox 11">
            <a:extLst>
              <a:ext uri="{FF2B5EF4-FFF2-40B4-BE49-F238E27FC236}">
                <a16:creationId xmlns:a16="http://schemas.microsoft.com/office/drawing/2014/main" id="{9F03B325-BA10-39C8-ABD0-1BC0217A5DA0}"/>
              </a:ext>
            </a:extLst>
          </p:cNvPr>
          <p:cNvSpPr txBox="1"/>
          <p:nvPr/>
        </p:nvSpPr>
        <p:spPr>
          <a:xfrm>
            <a:off x="4339136" y="5753550"/>
            <a:ext cx="3513725" cy="307777"/>
          </a:xfrm>
          <a:prstGeom prst="rect">
            <a:avLst/>
          </a:prstGeom>
          <a:noFill/>
        </p:spPr>
        <p:txBody>
          <a:bodyPr wrap="square" lIns="0" tIns="0" rIns="0" bIns="0" rtlCol="0">
            <a:spAutoFit/>
          </a:bodyPr>
          <a:lstStyle/>
          <a:p>
            <a:pPr algn="ctr">
              <a:spcBef>
                <a:spcPts val="1000"/>
              </a:spcBef>
            </a:pPr>
            <a:r>
              <a:rPr lang="da-DK" sz="2000" noProof="0" dirty="0">
                <a:solidFill>
                  <a:schemeClr val="bg1"/>
                </a:solidFill>
              </a:rPr>
              <a:t>Luke</a:t>
            </a:r>
          </a:p>
        </p:txBody>
      </p:sp>
      <p:sp>
        <p:nvSpPr>
          <p:cNvPr id="13" name="TextBox 12">
            <a:extLst>
              <a:ext uri="{FF2B5EF4-FFF2-40B4-BE49-F238E27FC236}">
                <a16:creationId xmlns:a16="http://schemas.microsoft.com/office/drawing/2014/main" id="{AADC4BE4-EF14-B256-811D-CBCC42D458BA}"/>
              </a:ext>
            </a:extLst>
          </p:cNvPr>
          <p:cNvSpPr txBox="1"/>
          <p:nvPr/>
        </p:nvSpPr>
        <p:spPr>
          <a:xfrm>
            <a:off x="-28476" y="5753550"/>
            <a:ext cx="3513725" cy="307777"/>
          </a:xfrm>
          <a:prstGeom prst="rect">
            <a:avLst/>
          </a:prstGeom>
          <a:noFill/>
        </p:spPr>
        <p:txBody>
          <a:bodyPr wrap="square" lIns="0" tIns="0" rIns="0" bIns="0" rtlCol="0">
            <a:spAutoFit/>
          </a:bodyPr>
          <a:lstStyle/>
          <a:p>
            <a:pPr algn="ctr">
              <a:spcBef>
                <a:spcPts val="1000"/>
              </a:spcBef>
            </a:pPr>
            <a:r>
              <a:rPr lang="da-DK" sz="2000" noProof="0" dirty="0">
                <a:solidFill>
                  <a:schemeClr val="bg1"/>
                </a:solidFill>
              </a:rPr>
              <a:t>Obi-Wan</a:t>
            </a:r>
          </a:p>
        </p:txBody>
      </p:sp>
      <p:cxnSp>
        <p:nvCxnSpPr>
          <p:cNvPr id="16" name="Straight Arrow Connector 15">
            <a:extLst>
              <a:ext uri="{FF2B5EF4-FFF2-40B4-BE49-F238E27FC236}">
                <a16:creationId xmlns:a16="http://schemas.microsoft.com/office/drawing/2014/main" id="{540BB261-AE8B-DDD3-1823-A9062E9B2988}"/>
              </a:ext>
            </a:extLst>
          </p:cNvPr>
          <p:cNvCxnSpPr/>
          <p:nvPr/>
        </p:nvCxnSpPr>
        <p:spPr>
          <a:xfrm>
            <a:off x="2958353" y="4059532"/>
            <a:ext cx="1667435" cy="0"/>
          </a:xfrm>
          <a:prstGeom prst="straightConnector1">
            <a:avLst/>
          </a:prstGeom>
          <a:ln w="63500" cap="flat" cmpd="sng" algn="ctr">
            <a:solidFill>
              <a:schemeClr val="bg1"/>
            </a:solidFill>
            <a:prstDash val="solid"/>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Gears with solid fill">
            <a:extLst>
              <a:ext uri="{FF2B5EF4-FFF2-40B4-BE49-F238E27FC236}">
                <a16:creationId xmlns:a16="http://schemas.microsoft.com/office/drawing/2014/main" id="{8EC31925-50F9-8934-2CF0-23F127A7290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34870" y="2908651"/>
            <a:ext cx="914400" cy="914400"/>
          </a:xfrm>
          <a:prstGeom prst="rect">
            <a:avLst/>
          </a:prstGeom>
        </p:spPr>
      </p:pic>
      <p:sp>
        <p:nvSpPr>
          <p:cNvPr id="22" name="TextBox 21">
            <a:extLst>
              <a:ext uri="{FF2B5EF4-FFF2-40B4-BE49-F238E27FC236}">
                <a16:creationId xmlns:a16="http://schemas.microsoft.com/office/drawing/2014/main" id="{6938B4B4-E04D-7BA9-E3FA-EBCE76A18D32}"/>
              </a:ext>
            </a:extLst>
          </p:cNvPr>
          <p:cNvSpPr txBox="1"/>
          <p:nvPr/>
        </p:nvSpPr>
        <p:spPr>
          <a:xfrm>
            <a:off x="2035207" y="2552247"/>
            <a:ext cx="3513725" cy="246221"/>
          </a:xfrm>
          <a:prstGeom prst="rect">
            <a:avLst/>
          </a:prstGeom>
          <a:noFill/>
        </p:spPr>
        <p:txBody>
          <a:bodyPr wrap="square" lIns="0" tIns="0" rIns="0" bIns="0" rtlCol="0">
            <a:spAutoFit/>
          </a:bodyPr>
          <a:lstStyle/>
          <a:p>
            <a:pPr algn="ctr">
              <a:spcBef>
                <a:spcPts val="1000"/>
              </a:spcBef>
            </a:pPr>
            <a:r>
              <a:rPr lang="da-DK" sz="1600" noProof="0" dirty="0" err="1">
                <a:solidFill>
                  <a:schemeClr val="bg1"/>
                </a:solidFill>
              </a:rPr>
              <a:t>Logic</a:t>
            </a:r>
            <a:endParaRPr lang="da-DK" sz="1600" noProof="0" dirty="0">
              <a:solidFill>
                <a:schemeClr val="bg1"/>
              </a:solidFill>
            </a:endParaRPr>
          </a:p>
        </p:txBody>
      </p:sp>
    </p:spTree>
    <p:extLst>
      <p:ext uri="{BB962C8B-B14F-4D97-AF65-F5344CB8AC3E}">
        <p14:creationId xmlns:p14="http://schemas.microsoft.com/office/powerpoint/2010/main" val="10384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Two key factors in decision making</a:t>
            </a:r>
          </a:p>
        </p:txBody>
      </p:sp>
      <p:pic>
        <p:nvPicPr>
          <p:cNvPr id="3" name="Graphic 2">
            <a:extLst>
              <a:ext uri="{FF2B5EF4-FFF2-40B4-BE49-F238E27FC236}">
                <a16:creationId xmlns:a16="http://schemas.microsoft.com/office/drawing/2014/main" id="{EB9C8786-EA6F-DA09-3F03-C049F1E1F5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30686" y="2294220"/>
            <a:ext cx="3530627" cy="3530627"/>
          </a:xfrm>
          <a:prstGeom prst="rect">
            <a:avLst/>
          </a:prstGeom>
        </p:spPr>
      </p:pic>
      <p:pic>
        <p:nvPicPr>
          <p:cNvPr id="8" name="Graphic 7">
            <a:extLst>
              <a:ext uri="{FF2B5EF4-FFF2-40B4-BE49-F238E27FC236}">
                <a16:creationId xmlns:a16="http://schemas.microsoft.com/office/drawing/2014/main" id="{C71496A3-620E-76C8-9C93-C30F9746E2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15200" y="2294220"/>
            <a:ext cx="3530627" cy="3530627"/>
          </a:xfrm>
          <a:prstGeom prst="rect">
            <a:avLst/>
          </a:prstGeom>
        </p:spPr>
      </p:pic>
      <p:pic>
        <p:nvPicPr>
          <p:cNvPr id="10" name="Graphic 9">
            <a:extLst>
              <a:ext uri="{FF2B5EF4-FFF2-40B4-BE49-F238E27FC236}">
                <a16:creationId xmlns:a16="http://schemas.microsoft.com/office/drawing/2014/main" id="{D92456B5-B151-382A-8368-B26D2FAFBE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828" y="2294219"/>
            <a:ext cx="3530627" cy="3530627"/>
          </a:xfrm>
          <a:prstGeom prst="rect">
            <a:avLst/>
          </a:prstGeom>
        </p:spPr>
      </p:pic>
      <p:sp>
        <p:nvSpPr>
          <p:cNvPr id="12" name="TextBox 11">
            <a:extLst>
              <a:ext uri="{FF2B5EF4-FFF2-40B4-BE49-F238E27FC236}">
                <a16:creationId xmlns:a16="http://schemas.microsoft.com/office/drawing/2014/main" id="{9F03B325-BA10-39C8-ABD0-1BC0217A5DA0}"/>
              </a:ext>
            </a:extLst>
          </p:cNvPr>
          <p:cNvSpPr txBox="1"/>
          <p:nvPr/>
        </p:nvSpPr>
        <p:spPr>
          <a:xfrm>
            <a:off x="4339136" y="5753550"/>
            <a:ext cx="3513725" cy="307777"/>
          </a:xfrm>
          <a:prstGeom prst="rect">
            <a:avLst/>
          </a:prstGeom>
          <a:noFill/>
        </p:spPr>
        <p:txBody>
          <a:bodyPr wrap="square" lIns="0" tIns="0" rIns="0" bIns="0" rtlCol="0">
            <a:spAutoFit/>
          </a:bodyPr>
          <a:lstStyle/>
          <a:p>
            <a:pPr algn="ctr">
              <a:spcBef>
                <a:spcPts val="1000"/>
              </a:spcBef>
            </a:pPr>
            <a:r>
              <a:rPr lang="da-DK" sz="2000" noProof="0" dirty="0">
                <a:solidFill>
                  <a:schemeClr val="bg1"/>
                </a:solidFill>
              </a:rPr>
              <a:t>Luke</a:t>
            </a:r>
          </a:p>
        </p:txBody>
      </p:sp>
      <p:sp>
        <p:nvSpPr>
          <p:cNvPr id="13" name="TextBox 12">
            <a:extLst>
              <a:ext uri="{FF2B5EF4-FFF2-40B4-BE49-F238E27FC236}">
                <a16:creationId xmlns:a16="http://schemas.microsoft.com/office/drawing/2014/main" id="{AADC4BE4-EF14-B256-811D-CBCC42D458BA}"/>
              </a:ext>
            </a:extLst>
          </p:cNvPr>
          <p:cNvSpPr txBox="1"/>
          <p:nvPr/>
        </p:nvSpPr>
        <p:spPr>
          <a:xfrm>
            <a:off x="-28476" y="5753550"/>
            <a:ext cx="3513725" cy="307777"/>
          </a:xfrm>
          <a:prstGeom prst="rect">
            <a:avLst/>
          </a:prstGeom>
          <a:noFill/>
        </p:spPr>
        <p:txBody>
          <a:bodyPr wrap="square" lIns="0" tIns="0" rIns="0" bIns="0" rtlCol="0">
            <a:spAutoFit/>
          </a:bodyPr>
          <a:lstStyle/>
          <a:p>
            <a:pPr algn="ctr">
              <a:spcBef>
                <a:spcPts val="1000"/>
              </a:spcBef>
            </a:pPr>
            <a:r>
              <a:rPr lang="da-DK" sz="2000" noProof="0" dirty="0">
                <a:solidFill>
                  <a:schemeClr val="bg1"/>
                </a:solidFill>
              </a:rPr>
              <a:t>Obi-Wan</a:t>
            </a:r>
          </a:p>
        </p:txBody>
      </p:sp>
      <p:sp>
        <p:nvSpPr>
          <p:cNvPr id="14" name="TextBox 13">
            <a:extLst>
              <a:ext uri="{FF2B5EF4-FFF2-40B4-BE49-F238E27FC236}">
                <a16:creationId xmlns:a16="http://schemas.microsoft.com/office/drawing/2014/main" id="{E2B230C3-E6A9-87C4-0AED-5E37CF366C07}"/>
              </a:ext>
            </a:extLst>
          </p:cNvPr>
          <p:cNvSpPr txBox="1"/>
          <p:nvPr/>
        </p:nvSpPr>
        <p:spPr>
          <a:xfrm>
            <a:off x="8702822" y="5753549"/>
            <a:ext cx="3513725" cy="307777"/>
          </a:xfrm>
          <a:prstGeom prst="rect">
            <a:avLst/>
          </a:prstGeom>
          <a:noFill/>
        </p:spPr>
        <p:txBody>
          <a:bodyPr wrap="square" lIns="0" tIns="0" rIns="0" bIns="0" rtlCol="0">
            <a:spAutoFit/>
          </a:bodyPr>
          <a:lstStyle/>
          <a:p>
            <a:pPr algn="ctr">
              <a:spcBef>
                <a:spcPts val="1000"/>
              </a:spcBef>
            </a:pPr>
            <a:r>
              <a:rPr lang="da-DK" sz="2000" noProof="0" dirty="0">
                <a:solidFill>
                  <a:schemeClr val="bg1"/>
                </a:solidFill>
              </a:rPr>
              <a:t>Leia</a:t>
            </a:r>
          </a:p>
        </p:txBody>
      </p:sp>
      <p:cxnSp>
        <p:nvCxnSpPr>
          <p:cNvPr id="16" name="Straight Arrow Connector 15">
            <a:extLst>
              <a:ext uri="{FF2B5EF4-FFF2-40B4-BE49-F238E27FC236}">
                <a16:creationId xmlns:a16="http://schemas.microsoft.com/office/drawing/2014/main" id="{540BB261-AE8B-DDD3-1823-A9062E9B2988}"/>
              </a:ext>
            </a:extLst>
          </p:cNvPr>
          <p:cNvCxnSpPr/>
          <p:nvPr/>
        </p:nvCxnSpPr>
        <p:spPr>
          <a:xfrm>
            <a:off x="2958353" y="4059532"/>
            <a:ext cx="1667435" cy="0"/>
          </a:xfrm>
          <a:prstGeom prst="straightConnector1">
            <a:avLst/>
          </a:prstGeom>
          <a:ln w="63500" cap="flat" cmpd="sng" algn="ctr">
            <a:solidFill>
              <a:schemeClr val="bg1"/>
            </a:solidFill>
            <a:prstDash val="solid"/>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Gears with solid fill">
            <a:extLst>
              <a:ext uri="{FF2B5EF4-FFF2-40B4-BE49-F238E27FC236}">
                <a16:creationId xmlns:a16="http://schemas.microsoft.com/office/drawing/2014/main" id="{8EC31925-50F9-8934-2CF0-23F127A7290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34870" y="2908651"/>
            <a:ext cx="914400" cy="914400"/>
          </a:xfrm>
          <a:prstGeom prst="rect">
            <a:avLst/>
          </a:prstGeom>
        </p:spPr>
      </p:pic>
      <p:sp>
        <p:nvSpPr>
          <p:cNvPr id="22" name="TextBox 21">
            <a:extLst>
              <a:ext uri="{FF2B5EF4-FFF2-40B4-BE49-F238E27FC236}">
                <a16:creationId xmlns:a16="http://schemas.microsoft.com/office/drawing/2014/main" id="{6938B4B4-E04D-7BA9-E3FA-EBCE76A18D32}"/>
              </a:ext>
            </a:extLst>
          </p:cNvPr>
          <p:cNvSpPr txBox="1"/>
          <p:nvPr/>
        </p:nvSpPr>
        <p:spPr>
          <a:xfrm>
            <a:off x="2035207" y="2552247"/>
            <a:ext cx="3513725" cy="246221"/>
          </a:xfrm>
          <a:prstGeom prst="rect">
            <a:avLst/>
          </a:prstGeom>
          <a:noFill/>
        </p:spPr>
        <p:txBody>
          <a:bodyPr wrap="square" lIns="0" tIns="0" rIns="0" bIns="0" rtlCol="0">
            <a:spAutoFit/>
          </a:bodyPr>
          <a:lstStyle/>
          <a:p>
            <a:pPr algn="ctr">
              <a:spcBef>
                <a:spcPts val="1000"/>
              </a:spcBef>
            </a:pPr>
            <a:r>
              <a:rPr lang="da-DK" sz="1600" noProof="0" dirty="0" err="1">
                <a:solidFill>
                  <a:schemeClr val="bg1"/>
                </a:solidFill>
              </a:rPr>
              <a:t>Logic</a:t>
            </a:r>
            <a:endParaRPr lang="da-DK" sz="1600" noProof="0" dirty="0">
              <a:solidFill>
                <a:schemeClr val="bg1"/>
              </a:solidFill>
            </a:endParaRPr>
          </a:p>
        </p:txBody>
      </p:sp>
    </p:spTree>
    <p:extLst>
      <p:ext uri="{BB962C8B-B14F-4D97-AF65-F5344CB8AC3E}">
        <p14:creationId xmlns:p14="http://schemas.microsoft.com/office/powerpoint/2010/main" val="1211889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Two key factors in decision making</a:t>
            </a:r>
          </a:p>
        </p:txBody>
      </p:sp>
      <p:pic>
        <p:nvPicPr>
          <p:cNvPr id="3" name="Graphic 2">
            <a:extLst>
              <a:ext uri="{FF2B5EF4-FFF2-40B4-BE49-F238E27FC236}">
                <a16:creationId xmlns:a16="http://schemas.microsoft.com/office/drawing/2014/main" id="{EB9C8786-EA6F-DA09-3F03-C049F1E1F5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30686" y="2294220"/>
            <a:ext cx="3530627" cy="3530627"/>
          </a:xfrm>
          <a:prstGeom prst="rect">
            <a:avLst/>
          </a:prstGeom>
        </p:spPr>
      </p:pic>
      <p:pic>
        <p:nvPicPr>
          <p:cNvPr id="8" name="Graphic 7">
            <a:extLst>
              <a:ext uri="{FF2B5EF4-FFF2-40B4-BE49-F238E27FC236}">
                <a16:creationId xmlns:a16="http://schemas.microsoft.com/office/drawing/2014/main" id="{C71496A3-620E-76C8-9C93-C30F9746E2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15200" y="2294220"/>
            <a:ext cx="3530627" cy="3530627"/>
          </a:xfrm>
          <a:prstGeom prst="rect">
            <a:avLst/>
          </a:prstGeom>
        </p:spPr>
      </p:pic>
      <p:pic>
        <p:nvPicPr>
          <p:cNvPr id="10" name="Graphic 9">
            <a:extLst>
              <a:ext uri="{FF2B5EF4-FFF2-40B4-BE49-F238E27FC236}">
                <a16:creationId xmlns:a16="http://schemas.microsoft.com/office/drawing/2014/main" id="{D92456B5-B151-382A-8368-B26D2FAFBE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828" y="2294219"/>
            <a:ext cx="3530627" cy="3530627"/>
          </a:xfrm>
          <a:prstGeom prst="rect">
            <a:avLst/>
          </a:prstGeom>
        </p:spPr>
      </p:pic>
      <p:sp>
        <p:nvSpPr>
          <p:cNvPr id="12" name="TextBox 11">
            <a:extLst>
              <a:ext uri="{FF2B5EF4-FFF2-40B4-BE49-F238E27FC236}">
                <a16:creationId xmlns:a16="http://schemas.microsoft.com/office/drawing/2014/main" id="{9F03B325-BA10-39C8-ABD0-1BC0217A5DA0}"/>
              </a:ext>
            </a:extLst>
          </p:cNvPr>
          <p:cNvSpPr txBox="1"/>
          <p:nvPr/>
        </p:nvSpPr>
        <p:spPr>
          <a:xfrm>
            <a:off x="4339136" y="5753550"/>
            <a:ext cx="3513725" cy="307777"/>
          </a:xfrm>
          <a:prstGeom prst="rect">
            <a:avLst/>
          </a:prstGeom>
          <a:noFill/>
        </p:spPr>
        <p:txBody>
          <a:bodyPr wrap="square" lIns="0" tIns="0" rIns="0" bIns="0" rtlCol="0">
            <a:spAutoFit/>
          </a:bodyPr>
          <a:lstStyle/>
          <a:p>
            <a:pPr algn="ctr">
              <a:spcBef>
                <a:spcPts val="1000"/>
              </a:spcBef>
            </a:pPr>
            <a:r>
              <a:rPr lang="da-DK" sz="2000" noProof="0" dirty="0">
                <a:solidFill>
                  <a:schemeClr val="bg1"/>
                </a:solidFill>
              </a:rPr>
              <a:t>Luke</a:t>
            </a:r>
          </a:p>
        </p:txBody>
      </p:sp>
      <p:sp>
        <p:nvSpPr>
          <p:cNvPr id="13" name="TextBox 12">
            <a:extLst>
              <a:ext uri="{FF2B5EF4-FFF2-40B4-BE49-F238E27FC236}">
                <a16:creationId xmlns:a16="http://schemas.microsoft.com/office/drawing/2014/main" id="{AADC4BE4-EF14-B256-811D-CBCC42D458BA}"/>
              </a:ext>
            </a:extLst>
          </p:cNvPr>
          <p:cNvSpPr txBox="1"/>
          <p:nvPr/>
        </p:nvSpPr>
        <p:spPr>
          <a:xfrm>
            <a:off x="-28476" y="5753550"/>
            <a:ext cx="3513725" cy="307777"/>
          </a:xfrm>
          <a:prstGeom prst="rect">
            <a:avLst/>
          </a:prstGeom>
          <a:noFill/>
        </p:spPr>
        <p:txBody>
          <a:bodyPr wrap="square" lIns="0" tIns="0" rIns="0" bIns="0" rtlCol="0">
            <a:spAutoFit/>
          </a:bodyPr>
          <a:lstStyle/>
          <a:p>
            <a:pPr algn="ctr">
              <a:spcBef>
                <a:spcPts val="1000"/>
              </a:spcBef>
            </a:pPr>
            <a:r>
              <a:rPr lang="da-DK" sz="2000" noProof="0" dirty="0">
                <a:solidFill>
                  <a:schemeClr val="bg1"/>
                </a:solidFill>
              </a:rPr>
              <a:t>Obi-Wan</a:t>
            </a:r>
          </a:p>
        </p:txBody>
      </p:sp>
      <p:sp>
        <p:nvSpPr>
          <p:cNvPr id="14" name="TextBox 13">
            <a:extLst>
              <a:ext uri="{FF2B5EF4-FFF2-40B4-BE49-F238E27FC236}">
                <a16:creationId xmlns:a16="http://schemas.microsoft.com/office/drawing/2014/main" id="{E2B230C3-E6A9-87C4-0AED-5E37CF366C07}"/>
              </a:ext>
            </a:extLst>
          </p:cNvPr>
          <p:cNvSpPr txBox="1"/>
          <p:nvPr/>
        </p:nvSpPr>
        <p:spPr>
          <a:xfrm>
            <a:off x="8702822" y="5753549"/>
            <a:ext cx="3513725" cy="307777"/>
          </a:xfrm>
          <a:prstGeom prst="rect">
            <a:avLst/>
          </a:prstGeom>
          <a:noFill/>
        </p:spPr>
        <p:txBody>
          <a:bodyPr wrap="square" lIns="0" tIns="0" rIns="0" bIns="0" rtlCol="0">
            <a:spAutoFit/>
          </a:bodyPr>
          <a:lstStyle/>
          <a:p>
            <a:pPr algn="ctr">
              <a:spcBef>
                <a:spcPts val="1000"/>
              </a:spcBef>
            </a:pPr>
            <a:r>
              <a:rPr lang="da-DK" sz="2000" noProof="0" dirty="0">
                <a:solidFill>
                  <a:schemeClr val="bg1"/>
                </a:solidFill>
              </a:rPr>
              <a:t>Leia</a:t>
            </a:r>
          </a:p>
        </p:txBody>
      </p:sp>
      <p:cxnSp>
        <p:nvCxnSpPr>
          <p:cNvPr id="16" name="Straight Arrow Connector 15">
            <a:extLst>
              <a:ext uri="{FF2B5EF4-FFF2-40B4-BE49-F238E27FC236}">
                <a16:creationId xmlns:a16="http://schemas.microsoft.com/office/drawing/2014/main" id="{540BB261-AE8B-DDD3-1823-A9062E9B2988}"/>
              </a:ext>
            </a:extLst>
          </p:cNvPr>
          <p:cNvCxnSpPr/>
          <p:nvPr/>
        </p:nvCxnSpPr>
        <p:spPr>
          <a:xfrm>
            <a:off x="2958353" y="4059532"/>
            <a:ext cx="1667435" cy="0"/>
          </a:xfrm>
          <a:prstGeom prst="straightConnector1">
            <a:avLst/>
          </a:prstGeom>
          <a:ln w="63500" cap="flat" cmpd="sng" algn="ctr">
            <a:solidFill>
              <a:schemeClr val="bg1"/>
            </a:solidFill>
            <a:prstDash val="solid"/>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5AD8117-792F-B089-238F-3795EB9C3579}"/>
              </a:ext>
            </a:extLst>
          </p:cNvPr>
          <p:cNvCxnSpPr>
            <a:cxnSpLocks/>
          </p:cNvCxnSpPr>
          <p:nvPr/>
        </p:nvCxnSpPr>
        <p:spPr>
          <a:xfrm flipH="1">
            <a:off x="7476958" y="4059532"/>
            <a:ext cx="1592052" cy="0"/>
          </a:xfrm>
          <a:prstGeom prst="straightConnector1">
            <a:avLst/>
          </a:prstGeom>
          <a:ln w="63500" cap="flat" cmpd="sng" algn="ctr">
            <a:solidFill>
              <a:schemeClr val="bg1"/>
            </a:solidFill>
            <a:prstDash val="solid"/>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Gears with solid fill">
            <a:extLst>
              <a:ext uri="{FF2B5EF4-FFF2-40B4-BE49-F238E27FC236}">
                <a16:creationId xmlns:a16="http://schemas.microsoft.com/office/drawing/2014/main" id="{8EC31925-50F9-8934-2CF0-23F127A7290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34870" y="2908651"/>
            <a:ext cx="914400" cy="914400"/>
          </a:xfrm>
          <a:prstGeom prst="rect">
            <a:avLst/>
          </a:prstGeom>
        </p:spPr>
      </p:pic>
      <p:sp>
        <p:nvSpPr>
          <p:cNvPr id="22" name="TextBox 21">
            <a:extLst>
              <a:ext uri="{FF2B5EF4-FFF2-40B4-BE49-F238E27FC236}">
                <a16:creationId xmlns:a16="http://schemas.microsoft.com/office/drawing/2014/main" id="{6938B4B4-E04D-7BA9-E3FA-EBCE76A18D32}"/>
              </a:ext>
            </a:extLst>
          </p:cNvPr>
          <p:cNvSpPr txBox="1"/>
          <p:nvPr/>
        </p:nvSpPr>
        <p:spPr>
          <a:xfrm>
            <a:off x="2035207" y="2552247"/>
            <a:ext cx="3513725" cy="246221"/>
          </a:xfrm>
          <a:prstGeom prst="rect">
            <a:avLst/>
          </a:prstGeom>
          <a:noFill/>
        </p:spPr>
        <p:txBody>
          <a:bodyPr wrap="square" lIns="0" tIns="0" rIns="0" bIns="0" rtlCol="0">
            <a:spAutoFit/>
          </a:bodyPr>
          <a:lstStyle/>
          <a:p>
            <a:pPr algn="ctr">
              <a:spcBef>
                <a:spcPts val="1000"/>
              </a:spcBef>
            </a:pPr>
            <a:r>
              <a:rPr lang="da-DK" sz="1600" noProof="0" dirty="0" err="1">
                <a:solidFill>
                  <a:schemeClr val="bg1"/>
                </a:solidFill>
              </a:rPr>
              <a:t>Logic</a:t>
            </a:r>
            <a:endParaRPr lang="da-DK" sz="1600" noProof="0" dirty="0">
              <a:solidFill>
                <a:schemeClr val="bg1"/>
              </a:solidFill>
            </a:endParaRPr>
          </a:p>
        </p:txBody>
      </p:sp>
      <p:sp>
        <p:nvSpPr>
          <p:cNvPr id="23" name="TextBox 22">
            <a:extLst>
              <a:ext uri="{FF2B5EF4-FFF2-40B4-BE49-F238E27FC236}">
                <a16:creationId xmlns:a16="http://schemas.microsoft.com/office/drawing/2014/main" id="{4FF64B87-574F-9943-D0D5-B46DE6048BDA}"/>
              </a:ext>
            </a:extLst>
          </p:cNvPr>
          <p:cNvSpPr txBox="1"/>
          <p:nvPr/>
        </p:nvSpPr>
        <p:spPr>
          <a:xfrm>
            <a:off x="6516121" y="2552246"/>
            <a:ext cx="3513725" cy="246221"/>
          </a:xfrm>
          <a:prstGeom prst="rect">
            <a:avLst/>
          </a:prstGeom>
          <a:noFill/>
        </p:spPr>
        <p:txBody>
          <a:bodyPr wrap="square" lIns="0" tIns="0" rIns="0" bIns="0" rtlCol="0">
            <a:spAutoFit/>
          </a:bodyPr>
          <a:lstStyle/>
          <a:p>
            <a:pPr algn="ctr">
              <a:spcBef>
                <a:spcPts val="1000"/>
              </a:spcBef>
            </a:pPr>
            <a:r>
              <a:rPr lang="da-DK" sz="1600" noProof="0" dirty="0">
                <a:solidFill>
                  <a:schemeClr val="bg1"/>
                </a:solidFill>
              </a:rPr>
              <a:t>Emotion</a:t>
            </a:r>
          </a:p>
        </p:txBody>
      </p:sp>
      <p:pic>
        <p:nvPicPr>
          <p:cNvPr id="25" name="Graphic 24" descr="Heart with solid fill">
            <a:extLst>
              <a:ext uri="{FF2B5EF4-FFF2-40B4-BE49-F238E27FC236}">
                <a16:creationId xmlns:a16="http://schemas.microsoft.com/office/drawing/2014/main" id="{B060FBA4-8E26-184B-CA38-04E92DED0AC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15783" y="2904408"/>
            <a:ext cx="914400" cy="914400"/>
          </a:xfrm>
          <a:prstGeom prst="rect">
            <a:avLst/>
          </a:prstGeom>
        </p:spPr>
      </p:pic>
    </p:spTree>
    <p:extLst>
      <p:ext uri="{BB962C8B-B14F-4D97-AF65-F5344CB8AC3E}">
        <p14:creationId xmlns:p14="http://schemas.microsoft.com/office/powerpoint/2010/main" val="18196498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Two key factors in decision making</a:t>
            </a:r>
          </a:p>
        </p:txBody>
      </p:sp>
      <p:pic>
        <p:nvPicPr>
          <p:cNvPr id="3" name="Graphic 2">
            <a:extLst>
              <a:ext uri="{FF2B5EF4-FFF2-40B4-BE49-F238E27FC236}">
                <a16:creationId xmlns:a16="http://schemas.microsoft.com/office/drawing/2014/main" id="{EB9C8786-EA6F-DA09-3F03-C049F1E1F5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30686" y="2294220"/>
            <a:ext cx="3530627" cy="3530627"/>
          </a:xfrm>
          <a:prstGeom prst="rect">
            <a:avLst/>
          </a:prstGeom>
        </p:spPr>
      </p:pic>
      <p:pic>
        <p:nvPicPr>
          <p:cNvPr id="8" name="Graphic 7">
            <a:extLst>
              <a:ext uri="{FF2B5EF4-FFF2-40B4-BE49-F238E27FC236}">
                <a16:creationId xmlns:a16="http://schemas.microsoft.com/office/drawing/2014/main" id="{C71496A3-620E-76C8-9C93-C30F9746E2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15200" y="2294220"/>
            <a:ext cx="3530627" cy="3530627"/>
          </a:xfrm>
          <a:prstGeom prst="rect">
            <a:avLst/>
          </a:prstGeom>
        </p:spPr>
      </p:pic>
      <p:pic>
        <p:nvPicPr>
          <p:cNvPr id="10" name="Graphic 9">
            <a:extLst>
              <a:ext uri="{FF2B5EF4-FFF2-40B4-BE49-F238E27FC236}">
                <a16:creationId xmlns:a16="http://schemas.microsoft.com/office/drawing/2014/main" id="{D92456B5-B151-382A-8368-B26D2FAFBE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828" y="2294219"/>
            <a:ext cx="3530627" cy="3530627"/>
          </a:xfrm>
          <a:prstGeom prst="rect">
            <a:avLst/>
          </a:prstGeom>
        </p:spPr>
      </p:pic>
      <p:sp>
        <p:nvSpPr>
          <p:cNvPr id="12" name="TextBox 11">
            <a:extLst>
              <a:ext uri="{FF2B5EF4-FFF2-40B4-BE49-F238E27FC236}">
                <a16:creationId xmlns:a16="http://schemas.microsoft.com/office/drawing/2014/main" id="{9F03B325-BA10-39C8-ABD0-1BC0217A5DA0}"/>
              </a:ext>
            </a:extLst>
          </p:cNvPr>
          <p:cNvSpPr txBox="1"/>
          <p:nvPr/>
        </p:nvSpPr>
        <p:spPr>
          <a:xfrm>
            <a:off x="4339136" y="5753550"/>
            <a:ext cx="3513725" cy="307777"/>
          </a:xfrm>
          <a:prstGeom prst="rect">
            <a:avLst/>
          </a:prstGeom>
          <a:noFill/>
        </p:spPr>
        <p:txBody>
          <a:bodyPr wrap="square" lIns="0" tIns="0" rIns="0" bIns="0" rtlCol="0">
            <a:spAutoFit/>
          </a:bodyPr>
          <a:lstStyle/>
          <a:p>
            <a:pPr algn="ctr">
              <a:spcBef>
                <a:spcPts val="1000"/>
              </a:spcBef>
            </a:pPr>
            <a:r>
              <a:rPr lang="da-DK" sz="2000" noProof="0" dirty="0">
                <a:solidFill>
                  <a:schemeClr val="bg1"/>
                </a:solidFill>
              </a:rPr>
              <a:t>Luke</a:t>
            </a:r>
          </a:p>
        </p:txBody>
      </p:sp>
      <p:sp>
        <p:nvSpPr>
          <p:cNvPr id="13" name="TextBox 12">
            <a:extLst>
              <a:ext uri="{FF2B5EF4-FFF2-40B4-BE49-F238E27FC236}">
                <a16:creationId xmlns:a16="http://schemas.microsoft.com/office/drawing/2014/main" id="{AADC4BE4-EF14-B256-811D-CBCC42D458BA}"/>
              </a:ext>
            </a:extLst>
          </p:cNvPr>
          <p:cNvSpPr txBox="1"/>
          <p:nvPr/>
        </p:nvSpPr>
        <p:spPr>
          <a:xfrm>
            <a:off x="-28476" y="5753550"/>
            <a:ext cx="3513725" cy="307777"/>
          </a:xfrm>
          <a:prstGeom prst="rect">
            <a:avLst/>
          </a:prstGeom>
          <a:noFill/>
        </p:spPr>
        <p:txBody>
          <a:bodyPr wrap="square" lIns="0" tIns="0" rIns="0" bIns="0" rtlCol="0">
            <a:spAutoFit/>
          </a:bodyPr>
          <a:lstStyle/>
          <a:p>
            <a:pPr algn="ctr">
              <a:spcBef>
                <a:spcPts val="1000"/>
              </a:spcBef>
            </a:pPr>
            <a:r>
              <a:rPr lang="da-DK" sz="2000" noProof="0" dirty="0">
                <a:solidFill>
                  <a:schemeClr val="bg1">
                    <a:lumMod val="50000"/>
                  </a:schemeClr>
                </a:solidFill>
              </a:rPr>
              <a:t>Obi-Wan</a:t>
            </a:r>
          </a:p>
        </p:txBody>
      </p:sp>
      <p:sp>
        <p:nvSpPr>
          <p:cNvPr id="14" name="TextBox 13">
            <a:extLst>
              <a:ext uri="{FF2B5EF4-FFF2-40B4-BE49-F238E27FC236}">
                <a16:creationId xmlns:a16="http://schemas.microsoft.com/office/drawing/2014/main" id="{E2B230C3-E6A9-87C4-0AED-5E37CF366C07}"/>
              </a:ext>
            </a:extLst>
          </p:cNvPr>
          <p:cNvSpPr txBox="1"/>
          <p:nvPr/>
        </p:nvSpPr>
        <p:spPr>
          <a:xfrm>
            <a:off x="8702822" y="5753549"/>
            <a:ext cx="3513725" cy="307777"/>
          </a:xfrm>
          <a:prstGeom prst="rect">
            <a:avLst/>
          </a:prstGeom>
          <a:noFill/>
        </p:spPr>
        <p:txBody>
          <a:bodyPr wrap="square" lIns="0" tIns="0" rIns="0" bIns="0" rtlCol="0">
            <a:spAutoFit/>
          </a:bodyPr>
          <a:lstStyle/>
          <a:p>
            <a:pPr algn="ctr">
              <a:spcBef>
                <a:spcPts val="1000"/>
              </a:spcBef>
            </a:pPr>
            <a:r>
              <a:rPr lang="da-DK" sz="2000" noProof="0" dirty="0">
                <a:solidFill>
                  <a:schemeClr val="bg1"/>
                </a:solidFill>
              </a:rPr>
              <a:t>Leia</a:t>
            </a:r>
          </a:p>
        </p:txBody>
      </p:sp>
      <p:cxnSp>
        <p:nvCxnSpPr>
          <p:cNvPr id="16" name="Straight Arrow Connector 15">
            <a:extLst>
              <a:ext uri="{FF2B5EF4-FFF2-40B4-BE49-F238E27FC236}">
                <a16:creationId xmlns:a16="http://schemas.microsoft.com/office/drawing/2014/main" id="{540BB261-AE8B-DDD3-1823-A9062E9B2988}"/>
              </a:ext>
            </a:extLst>
          </p:cNvPr>
          <p:cNvCxnSpPr/>
          <p:nvPr/>
        </p:nvCxnSpPr>
        <p:spPr>
          <a:xfrm>
            <a:off x="2958353" y="4059532"/>
            <a:ext cx="1667435" cy="0"/>
          </a:xfrm>
          <a:prstGeom prst="straightConnector1">
            <a:avLst/>
          </a:prstGeom>
          <a:ln w="63500" cap="flat" cmpd="sng" algn="ctr">
            <a:solidFill>
              <a:schemeClr val="bg1">
                <a:alpha val="25000"/>
              </a:schemeClr>
            </a:solidFill>
            <a:prstDash val="solid"/>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5AD8117-792F-B089-238F-3795EB9C3579}"/>
              </a:ext>
            </a:extLst>
          </p:cNvPr>
          <p:cNvCxnSpPr>
            <a:cxnSpLocks/>
          </p:cNvCxnSpPr>
          <p:nvPr/>
        </p:nvCxnSpPr>
        <p:spPr>
          <a:xfrm flipH="1">
            <a:off x="7476958" y="4059532"/>
            <a:ext cx="1592052" cy="0"/>
          </a:xfrm>
          <a:prstGeom prst="straightConnector1">
            <a:avLst/>
          </a:prstGeom>
          <a:ln w="63500" cap="flat" cmpd="sng" algn="ctr">
            <a:solidFill>
              <a:schemeClr val="bg1"/>
            </a:solidFill>
            <a:prstDash val="solid"/>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Gears with solid fill">
            <a:extLst>
              <a:ext uri="{FF2B5EF4-FFF2-40B4-BE49-F238E27FC236}">
                <a16:creationId xmlns:a16="http://schemas.microsoft.com/office/drawing/2014/main" id="{8EC31925-50F9-8934-2CF0-23F127A7290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34870" y="2908651"/>
            <a:ext cx="914400" cy="914400"/>
          </a:xfrm>
          <a:prstGeom prst="rect">
            <a:avLst/>
          </a:prstGeom>
        </p:spPr>
      </p:pic>
      <p:sp>
        <p:nvSpPr>
          <p:cNvPr id="22" name="TextBox 21">
            <a:extLst>
              <a:ext uri="{FF2B5EF4-FFF2-40B4-BE49-F238E27FC236}">
                <a16:creationId xmlns:a16="http://schemas.microsoft.com/office/drawing/2014/main" id="{6938B4B4-E04D-7BA9-E3FA-EBCE76A18D32}"/>
              </a:ext>
            </a:extLst>
          </p:cNvPr>
          <p:cNvSpPr txBox="1"/>
          <p:nvPr/>
        </p:nvSpPr>
        <p:spPr>
          <a:xfrm>
            <a:off x="2035207" y="2552247"/>
            <a:ext cx="3513725" cy="246221"/>
          </a:xfrm>
          <a:prstGeom prst="rect">
            <a:avLst/>
          </a:prstGeom>
          <a:noFill/>
        </p:spPr>
        <p:txBody>
          <a:bodyPr wrap="square" lIns="0" tIns="0" rIns="0" bIns="0" rtlCol="0">
            <a:spAutoFit/>
          </a:bodyPr>
          <a:lstStyle/>
          <a:p>
            <a:pPr algn="ctr">
              <a:spcBef>
                <a:spcPts val="1000"/>
              </a:spcBef>
            </a:pPr>
            <a:r>
              <a:rPr lang="da-DK" sz="1600" noProof="0" dirty="0" err="1">
                <a:solidFill>
                  <a:schemeClr val="bg1">
                    <a:lumMod val="50000"/>
                  </a:schemeClr>
                </a:solidFill>
              </a:rPr>
              <a:t>Logic</a:t>
            </a:r>
            <a:endParaRPr lang="da-DK" sz="1600" noProof="0" dirty="0">
              <a:solidFill>
                <a:schemeClr val="bg1">
                  <a:lumMod val="50000"/>
                </a:schemeClr>
              </a:solidFill>
            </a:endParaRPr>
          </a:p>
        </p:txBody>
      </p:sp>
      <p:sp>
        <p:nvSpPr>
          <p:cNvPr id="23" name="TextBox 22">
            <a:extLst>
              <a:ext uri="{FF2B5EF4-FFF2-40B4-BE49-F238E27FC236}">
                <a16:creationId xmlns:a16="http://schemas.microsoft.com/office/drawing/2014/main" id="{4FF64B87-574F-9943-D0D5-B46DE6048BDA}"/>
              </a:ext>
            </a:extLst>
          </p:cNvPr>
          <p:cNvSpPr txBox="1"/>
          <p:nvPr/>
        </p:nvSpPr>
        <p:spPr>
          <a:xfrm>
            <a:off x="6516121" y="2552246"/>
            <a:ext cx="3513725" cy="246221"/>
          </a:xfrm>
          <a:prstGeom prst="rect">
            <a:avLst/>
          </a:prstGeom>
          <a:noFill/>
        </p:spPr>
        <p:txBody>
          <a:bodyPr wrap="square" lIns="0" tIns="0" rIns="0" bIns="0" rtlCol="0">
            <a:spAutoFit/>
          </a:bodyPr>
          <a:lstStyle/>
          <a:p>
            <a:pPr algn="ctr">
              <a:spcBef>
                <a:spcPts val="1000"/>
              </a:spcBef>
            </a:pPr>
            <a:r>
              <a:rPr lang="da-DK" sz="1600" noProof="0" dirty="0">
                <a:solidFill>
                  <a:schemeClr val="bg1"/>
                </a:solidFill>
              </a:rPr>
              <a:t>Emotion</a:t>
            </a:r>
          </a:p>
        </p:txBody>
      </p:sp>
      <p:pic>
        <p:nvPicPr>
          <p:cNvPr id="25" name="Graphic 24" descr="Heart with solid fill">
            <a:extLst>
              <a:ext uri="{FF2B5EF4-FFF2-40B4-BE49-F238E27FC236}">
                <a16:creationId xmlns:a16="http://schemas.microsoft.com/office/drawing/2014/main" id="{B060FBA4-8E26-184B-CA38-04E92DED0AC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15783" y="2904408"/>
            <a:ext cx="914400" cy="914400"/>
          </a:xfrm>
          <a:prstGeom prst="rect">
            <a:avLst/>
          </a:prstGeom>
        </p:spPr>
      </p:pic>
    </p:spTree>
    <p:extLst>
      <p:ext uri="{BB962C8B-B14F-4D97-AF65-F5344CB8AC3E}">
        <p14:creationId xmlns:p14="http://schemas.microsoft.com/office/powerpoint/2010/main" val="4106314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Disruptive insights</a:t>
            </a:r>
          </a:p>
        </p:txBody>
      </p:sp>
    </p:spTree>
    <p:extLst>
      <p:ext uri="{BB962C8B-B14F-4D97-AF65-F5344CB8AC3E}">
        <p14:creationId xmlns:p14="http://schemas.microsoft.com/office/powerpoint/2010/main" val="916234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C14FD-694C-77AA-60EF-4DF0ECEC3DA9}"/>
              </a:ext>
            </a:extLst>
          </p:cNvPr>
          <p:cNvSpPr>
            <a:spLocks noGrp="1"/>
          </p:cNvSpPr>
          <p:nvPr>
            <p:ph type="title"/>
          </p:nvPr>
        </p:nvSpPr>
        <p:spPr/>
        <p:txBody>
          <a:bodyPr/>
          <a:lstStyle/>
          <a:p>
            <a:r>
              <a:rPr lang="en-GB" cap="none" dirty="0">
                <a:solidFill>
                  <a:srgbClr val="F2C811"/>
                </a:solidFill>
              </a:rPr>
              <a:t>Raffle prizes</a:t>
            </a:r>
            <a:endParaRPr lang="en-US" dirty="0"/>
          </a:p>
        </p:txBody>
      </p:sp>
      <p:pic>
        <p:nvPicPr>
          <p:cNvPr id="4" name="Picture 3">
            <a:extLst>
              <a:ext uri="{FF2B5EF4-FFF2-40B4-BE49-F238E27FC236}">
                <a16:creationId xmlns:a16="http://schemas.microsoft.com/office/drawing/2014/main" id="{72DF912E-7BD6-0C4C-06A4-0D81FB1742A0}"/>
              </a:ext>
            </a:extLst>
          </p:cNvPr>
          <p:cNvPicPr>
            <a:picLocks noChangeAspect="1"/>
          </p:cNvPicPr>
          <p:nvPr/>
        </p:nvPicPr>
        <p:blipFill>
          <a:blip r:embed="rId2"/>
          <a:stretch>
            <a:fillRect/>
          </a:stretch>
        </p:blipFill>
        <p:spPr>
          <a:xfrm>
            <a:off x="543134" y="2470755"/>
            <a:ext cx="2189309" cy="2955905"/>
          </a:xfrm>
          <a:prstGeom prst="rect">
            <a:avLst/>
          </a:prstGeom>
        </p:spPr>
      </p:pic>
      <p:pic>
        <p:nvPicPr>
          <p:cNvPr id="5" name="Picture 4">
            <a:extLst>
              <a:ext uri="{FF2B5EF4-FFF2-40B4-BE49-F238E27FC236}">
                <a16:creationId xmlns:a16="http://schemas.microsoft.com/office/drawing/2014/main" id="{45F4DB25-8FA3-396D-081B-D0493E11C82C}"/>
              </a:ext>
            </a:extLst>
          </p:cNvPr>
          <p:cNvPicPr>
            <a:picLocks noChangeAspect="1"/>
          </p:cNvPicPr>
          <p:nvPr/>
        </p:nvPicPr>
        <p:blipFill>
          <a:blip r:embed="rId3"/>
          <a:stretch>
            <a:fillRect/>
          </a:stretch>
        </p:blipFill>
        <p:spPr>
          <a:xfrm>
            <a:off x="3430054" y="1536583"/>
            <a:ext cx="3778250" cy="2081213"/>
          </a:xfrm>
          <a:prstGeom prst="rect">
            <a:avLst/>
          </a:prstGeom>
        </p:spPr>
      </p:pic>
      <p:pic>
        <p:nvPicPr>
          <p:cNvPr id="6" name="Picture 5">
            <a:extLst>
              <a:ext uri="{FF2B5EF4-FFF2-40B4-BE49-F238E27FC236}">
                <a16:creationId xmlns:a16="http://schemas.microsoft.com/office/drawing/2014/main" id="{5F991638-66EE-08BD-90DB-D1C7502C0326}"/>
              </a:ext>
            </a:extLst>
          </p:cNvPr>
          <p:cNvPicPr>
            <a:picLocks noChangeAspect="1"/>
          </p:cNvPicPr>
          <p:nvPr/>
        </p:nvPicPr>
        <p:blipFill>
          <a:blip r:embed="rId4"/>
          <a:stretch>
            <a:fillRect/>
          </a:stretch>
        </p:blipFill>
        <p:spPr>
          <a:xfrm>
            <a:off x="3108066" y="4041481"/>
            <a:ext cx="4438840" cy="2088558"/>
          </a:xfrm>
          <a:prstGeom prst="rect">
            <a:avLst/>
          </a:prstGeom>
        </p:spPr>
      </p:pic>
      <p:pic>
        <p:nvPicPr>
          <p:cNvPr id="7" name="Picture 6">
            <a:extLst>
              <a:ext uri="{FF2B5EF4-FFF2-40B4-BE49-F238E27FC236}">
                <a16:creationId xmlns:a16="http://schemas.microsoft.com/office/drawing/2014/main" id="{19C0B8F2-9067-87D4-0108-25CEAC8408C4}"/>
              </a:ext>
            </a:extLst>
          </p:cNvPr>
          <p:cNvPicPr>
            <a:picLocks noChangeAspect="1"/>
          </p:cNvPicPr>
          <p:nvPr/>
        </p:nvPicPr>
        <p:blipFill>
          <a:blip r:embed="rId5"/>
          <a:stretch>
            <a:fillRect/>
          </a:stretch>
        </p:blipFill>
        <p:spPr>
          <a:xfrm>
            <a:off x="7922530" y="2841599"/>
            <a:ext cx="3487545" cy="3288440"/>
          </a:xfrm>
          <a:prstGeom prst="rect">
            <a:avLst/>
          </a:prstGeom>
        </p:spPr>
      </p:pic>
      <p:pic>
        <p:nvPicPr>
          <p:cNvPr id="8" name="Picture 7">
            <a:extLst>
              <a:ext uri="{FF2B5EF4-FFF2-40B4-BE49-F238E27FC236}">
                <a16:creationId xmlns:a16="http://schemas.microsoft.com/office/drawing/2014/main" id="{C7F3ABB3-A038-69E4-F5C0-6E5DDF70E8D3}"/>
              </a:ext>
            </a:extLst>
          </p:cNvPr>
          <p:cNvPicPr>
            <a:picLocks noChangeAspect="1"/>
          </p:cNvPicPr>
          <p:nvPr/>
        </p:nvPicPr>
        <p:blipFill>
          <a:blip r:embed="rId6"/>
          <a:stretch>
            <a:fillRect/>
          </a:stretch>
        </p:blipFill>
        <p:spPr>
          <a:xfrm>
            <a:off x="7723805" y="1536583"/>
            <a:ext cx="3345225" cy="743383"/>
          </a:xfrm>
          <a:prstGeom prst="rect">
            <a:avLst/>
          </a:prstGeom>
        </p:spPr>
      </p:pic>
    </p:spTree>
    <p:extLst>
      <p:ext uri="{BB962C8B-B14F-4D97-AF65-F5344CB8AC3E}">
        <p14:creationId xmlns:p14="http://schemas.microsoft.com/office/powerpoint/2010/main" val="7961669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Disruptive insights</a:t>
            </a:r>
          </a:p>
        </p:txBody>
      </p:sp>
      <p:pic>
        <p:nvPicPr>
          <p:cNvPr id="3" name="Graphic 2" descr="Weight Loss with solid fill">
            <a:extLst>
              <a:ext uri="{FF2B5EF4-FFF2-40B4-BE49-F238E27FC236}">
                <a16:creationId xmlns:a16="http://schemas.microsoft.com/office/drawing/2014/main" id="{4F6D5EC2-1E45-DED4-EDD4-C9DDE013BF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16910" y="1049910"/>
            <a:ext cx="4758180" cy="4758180"/>
          </a:xfrm>
          <a:prstGeom prst="rect">
            <a:avLst/>
          </a:prstGeom>
        </p:spPr>
      </p:pic>
    </p:spTree>
    <p:extLst>
      <p:ext uri="{BB962C8B-B14F-4D97-AF65-F5344CB8AC3E}">
        <p14:creationId xmlns:p14="http://schemas.microsoft.com/office/powerpoint/2010/main" val="13739187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Disruptive insights</a:t>
            </a:r>
          </a:p>
        </p:txBody>
      </p:sp>
      <p:pic>
        <p:nvPicPr>
          <p:cNvPr id="3" name="Graphic 2" descr="Weight Loss with solid fill">
            <a:extLst>
              <a:ext uri="{FF2B5EF4-FFF2-40B4-BE49-F238E27FC236}">
                <a16:creationId xmlns:a16="http://schemas.microsoft.com/office/drawing/2014/main" id="{4F6D5EC2-1E45-DED4-EDD4-C9DDE013BF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16910" y="1049910"/>
            <a:ext cx="4758180" cy="4758180"/>
          </a:xfrm>
          <a:prstGeom prst="rect">
            <a:avLst/>
          </a:prstGeom>
        </p:spPr>
      </p:pic>
      <p:pic>
        <p:nvPicPr>
          <p:cNvPr id="4" name="Graphic 3" descr="Grinning face with solid fill with solid fill">
            <a:extLst>
              <a:ext uri="{FF2B5EF4-FFF2-40B4-BE49-F238E27FC236}">
                <a16:creationId xmlns:a16="http://schemas.microsoft.com/office/drawing/2014/main" id="{2BF22C92-FD93-A4C8-CDEE-332BF2A986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21401" y="2292026"/>
            <a:ext cx="2273947" cy="2273947"/>
          </a:xfrm>
          <a:prstGeom prst="rect">
            <a:avLst/>
          </a:prstGeom>
        </p:spPr>
      </p:pic>
    </p:spTree>
    <p:extLst>
      <p:ext uri="{BB962C8B-B14F-4D97-AF65-F5344CB8AC3E}">
        <p14:creationId xmlns:p14="http://schemas.microsoft.com/office/powerpoint/2010/main" val="7914337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Disruptive insights</a:t>
            </a:r>
          </a:p>
        </p:txBody>
      </p:sp>
      <p:pic>
        <p:nvPicPr>
          <p:cNvPr id="5" name="Graphic 4" descr="Weight Gain with solid fill">
            <a:extLst>
              <a:ext uri="{FF2B5EF4-FFF2-40B4-BE49-F238E27FC236}">
                <a16:creationId xmlns:a16="http://schemas.microsoft.com/office/drawing/2014/main" id="{02C3D5E8-FBB2-26EA-B3C0-04A978F789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16910" y="1049910"/>
            <a:ext cx="4758180" cy="4758180"/>
          </a:xfrm>
          <a:prstGeom prst="rect">
            <a:avLst/>
          </a:prstGeom>
        </p:spPr>
      </p:pic>
    </p:spTree>
    <p:extLst>
      <p:ext uri="{BB962C8B-B14F-4D97-AF65-F5344CB8AC3E}">
        <p14:creationId xmlns:p14="http://schemas.microsoft.com/office/powerpoint/2010/main" val="2170914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Disruptive insights</a:t>
            </a:r>
          </a:p>
        </p:txBody>
      </p:sp>
      <p:pic>
        <p:nvPicPr>
          <p:cNvPr id="5" name="Graphic 4" descr="Weight Gain with solid fill">
            <a:extLst>
              <a:ext uri="{FF2B5EF4-FFF2-40B4-BE49-F238E27FC236}">
                <a16:creationId xmlns:a16="http://schemas.microsoft.com/office/drawing/2014/main" id="{02C3D5E8-FBB2-26EA-B3C0-04A978F789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16910" y="1049910"/>
            <a:ext cx="4758180" cy="4758180"/>
          </a:xfrm>
          <a:prstGeom prst="rect">
            <a:avLst/>
          </a:prstGeom>
        </p:spPr>
      </p:pic>
      <p:pic>
        <p:nvPicPr>
          <p:cNvPr id="4" name="Graphic 3" descr="Angry face with solid fill with solid fill">
            <a:extLst>
              <a:ext uri="{FF2B5EF4-FFF2-40B4-BE49-F238E27FC236}">
                <a16:creationId xmlns:a16="http://schemas.microsoft.com/office/drawing/2014/main" id="{59A6855F-A01B-B394-4B3C-36D5D804F0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21401" y="2292026"/>
            <a:ext cx="2273946" cy="2273946"/>
          </a:xfrm>
          <a:prstGeom prst="rect">
            <a:avLst/>
          </a:prstGeom>
        </p:spPr>
      </p:pic>
      <p:pic>
        <p:nvPicPr>
          <p:cNvPr id="7" name="Graphic 6" descr="Question Mark with solid fill">
            <a:extLst>
              <a:ext uri="{FF2B5EF4-FFF2-40B4-BE49-F238E27FC236}">
                <a16:creationId xmlns:a16="http://schemas.microsoft.com/office/drawing/2014/main" id="{68D2A60E-D0EF-756D-3E54-D1D69462814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20436" y="1467144"/>
            <a:ext cx="914400" cy="914400"/>
          </a:xfrm>
          <a:prstGeom prst="rect">
            <a:avLst/>
          </a:prstGeom>
        </p:spPr>
      </p:pic>
      <p:pic>
        <p:nvPicPr>
          <p:cNvPr id="9" name="Graphic 8" descr="Exclamation mark with solid fill">
            <a:extLst>
              <a:ext uri="{FF2B5EF4-FFF2-40B4-BE49-F238E27FC236}">
                <a16:creationId xmlns:a16="http://schemas.microsoft.com/office/drawing/2014/main" id="{CDEA66DB-8E6A-6E44-565E-3FEC3F58E28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15729" y="1489287"/>
            <a:ext cx="914400" cy="914400"/>
          </a:xfrm>
          <a:prstGeom prst="rect">
            <a:avLst/>
          </a:prstGeom>
        </p:spPr>
      </p:pic>
    </p:spTree>
    <p:extLst>
      <p:ext uri="{BB962C8B-B14F-4D97-AF65-F5344CB8AC3E}">
        <p14:creationId xmlns:p14="http://schemas.microsoft.com/office/powerpoint/2010/main" val="3701376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chemeClr val="bg1">
                    <a:lumMod val="65000"/>
                  </a:schemeClr>
                </a:solidFill>
              </a:rPr>
              <a:t>Misuse of the term “Data Storytelling”</a:t>
            </a:r>
          </a:p>
        </p:txBody>
      </p:sp>
      <p:sp>
        <p:nvSpPr>
          <p:cNvPr id="2" name="Content Placeholder 1">
            <a:extLst>
              <a:ext uri="{FF2B5EF4-FFF2-40B4-BE49-F238E27FC236}">
                <a16:creationId xmlns:a16="http://schemas.microsoft.com/office/drawing/2014/main" id="{6C56F08C-C7E8-A83D-CE75-CDD2C36DCA42}"/>
              </a:ext>
            </a:extLst>
          </p:cNvPr>
          <p:cNvSpPr>
            <a:spLocks noGrp="1"/>
          </p:cNvSpPr>
          <p:nvPr>
            <p:ph sz="quarter" idx="13"/>
          </p:nvPr>
        </p:nvSpPr>
        <p:spPr/>
        <p:txBody>
          <a:bodyPr/>
          <a:lstStyle/>
          <a:p>
            <a:pPr marL="0" indent="0">
              <a:buNone/>
            </a:pPr>
            <a:endParaRPr lang="da-DK" sz="4800" dirty="0">
              <a:solidFill>
                <a:schemeClr val="bg1"/>
              </a:solidFill>
            </a:endParaRPr>
          </a:p>
        </p:txBody>
      </p:sp>
    </p:spTree>
    <p:extLst>
      <p:ext uri="{BB962C8B-B14F-4D97-AF65-F5344CB8AC3E}">
        <p14:creationId xmlns:p14="http://schemas.microsoft.com/office/powerpoint/2010/main" val="31474931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chemeClr val="bg1">
                    <a:lumMod val="65000"/>
                  </a:schemeClr>
                </a:solidFill>
              </a:rPr>
              <a:t>Misuse of the term “Data Storytelling”</a:t>
            </a:r>
          </a:p>
        </p:txBody>
      </p:sp>
      <p:sp>
        <p:nvSpPr>
          <p:cNvPr id="2" name="Content Placeholder 1">
            <a:extLst>
              <a:ext uri="{FF2B5EF4-FFF2-40B4-BE49-F238E27FC236}">
                <a16:creationId xmlns:a16="http://schemas.microsoft.com/office/drawing/2014/main" id="{6C56F08C-C7E8-A83D-CE75-CDD2C36DCA42}"/>
              </a:ext>
            </a:extLst>
          </p:cNvPr>
          <p:cNvSpPr>
            <a:spLocks noGrp="1"/>
          </p:cNvSpPr>
          <p:nvPr>
            <p:ph sz="quarter" idx="13"/>
          </p:nvPr>
        </p:nvSpPr>
        <p:spPr/>
        <p:txBody>
          <a:bodyPr/>
          <a:lstStyle/>
          <a:p>
            <a:pPr marL="0" indent="0">
              <a:buNone/>
            </a:pPr>
            <a:endParaRPr lang="en-US" sz="4800" dirty="0">
              <a:solidFill>
                <a:schemeClr val="bg1"/>
              </a:solidFill>
            </a:endParaRPr>
          </a:p>
          <a:p>
            <a:pPr marL="0" indent="0">
              <a:buNone/>
            </a:pPr>
            <a:r>
              <a:rPr lang="en-US" sz="4800" dirty="0">
                <a:solidFill>
                  <a:srgbClr val="F2C811"/>
                </a:solidFill>
              </a:rPr>
              <a:t>Data storytelling</a:t>
            </a:r>
            <a:r>
              <a:rPr lang="en-US" sz="4800" dirty="0">
                <a:solidFill>
                  <a:schemeClr val="bg1"/>
                </a:solidFill>
              </a:rPr>
              <a:t> is a </a:t>
            </a:r>
            <a:r>
              <a:rPr lang="en-US" sz="4800" dirty="0">
                <a:solidFill>
                  <a:srgbClr val="F2C811"/>
                </a:solidFill>
              </a:rPr>
              <a:t>tool</a:t>
            </a:r>
            <a:r>
              <a:rPr lang="en-US" sz="4800" dirty="0">
                <a:solidFill>
                  <a:schemeClr val="bg1"/>
                </a:solidFill>
              </a:rPr>
              <a:t> like any other.</a:t>
            </a:r>
            <a:endParaRPr lang="da-DK" sz="4800" dirty="0">
              <a:solidFill>
                <a:schemeClr val="bg1"/>
              </a:solidFill>
            </a:endParaRPr>
          </a:p>
        </p:txBody>
      </p:sp>
    </p:spTree>
    <p:extLst>
      <p:ext uri="{BB962C8B-B14F-4D97-AF65-F5344CB8AC3E}">
        <p14:creationId xmlns:p14="http://schemas.microsoft.com/office/powerpoint/2010/main" val="35534827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The “Story Zone”</a:t>
            </a:r>
          </a:p>
        </p:txBody>
      </p:sp>
    </p:spTree>
    <p:extLst>
      <p:ext uri="{BB962C8B-B14F-4D97-AF65-F5344CB8AC3E}">
        <p14:creationId xmlns:p14="http://schemas.microsoft.com/office/powerpoint/2010/main" val="18828312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836B07"/>
                </a:solidFill>
              </a:rPr>
              <a:t>The “Story Zone”</a:t>
            </a:r>
          </a:p>
        </p:txBody>
      </p:sp>
      <p:sp>
        <p:nvSpPr>
          <p:cNvPr id="4" name="TextBox 3">
            <a:extLst>
              <a:ext uri="{FF2B5EF4-FFF2-40B4-BE49-F238E27FC236}">
                <a16:creationId xmlns:a16="http://schemas.microsoft.com/office/drawing/2014/main" id="{B77F1097-B67D-F96D-F766-832BC8AEDD15}"/>
              </a:ext>
            </a:extLst>
          </p:cNvPr>
          <p:cNvSpPr txBox="1"/>
          <p:nvPr/>
        </p:nvSpPr>
        <p:spPr>
          <a:xfrm>
            <a:off x="298123" y="6187218"/>
            <a:ext cx="2589687" cy="161583"/>
          </a:xfrm>
          <a:prstGeom prst="rect">
            <a:avLst/>
          </a:prstGeom>
          <a:noFill/>
        </p:spPr>
        <p:txBody>
          <a:bodyPr wrap="square" lIns="0" tIns="0" rIns="0" bIns="0" rtlCol="0">
            <a:spAutoFit/>
          </a:bodyPr>
          <a:lstStyle/>
          <a:p>
            <a:pPr algn="l">
              <a:spcBef>
                <a:spcPts val="1000"/>
              </a:spcBef>
            </a:pPr>
            <a:r>
              <a:rPr lang="da-DK" sz="1050" dirty="0">
                <a:solidFill>
                  <a:schemeClr val="bg1">
                    <a:lumMod val="65000"/>
                  </a:schemeClr>
                </a:solidFill>
              </a:rPr>
              <a:t>Source: Brent </a:t>
            </a:r>
            <a:r>
              <a:rPr lang="da-DK" sz="1050" dirty="0" err="1">
                <a:solidFill>
                  <a:schemeClr val="bg1">
                    <a:lumMod val="65000"/>
                  </a:schemeClr>
                </a:solidFill>
              </a:rPr>
              <a:t>Dykes</a:t>
            </a:r>
            <a:r>
              <a:rPr lang="da-DK" sz="1050" dirty="0">
                <a:solidFill>
                  <a:schemeClr val="bg1">
                    <a:lumMod val="65000"/>
                  </a:schemeClr>
                </a:solidFill>
              </a:rPr>
              <a:t> (2019)</a:t>
            </a:r>
          </a:p>
        </p:txBody>
      </p:sp>
      <p:cxnSp>
        <p:nvCxnSpPr>
          <p:cNvPr id="14" name="Straight Arrow Connector 13">
            <a:extLst>
              <a:ext uri="{FF2B5EF4-FFF2-40B4-BE49-F238E27FC236}">
                <a16:creationId xmlns:a16="http://schemas.microsoft.com/office/drawing/2014/main" id="{1C68AC44-BEF8-5D24-700F-234E08A37221}"/>
              </a:ext>
            </a:extLst>
          </p:cNvPr>
          <p:cNvCxnSpPr/>
          <p:nvPr/>
        </p:nvCxnSpPr>
        <p:spPr>
          <a:xfrm>
            <a:off x="2649758" y="5913565"/>
            <a:ext cx="5753378" cy="0"/>
          </a:xfrm>
          <a:prstGeom prst="straightConnector1">
            <a:avLst/>
          </a:prstGeom>
          <a:ln w="25400" cap="flat" cmpd="sng" algn="ctr">
            <a:solidFill>
              <a:srgbClr val="F2C811"/>
            </a:solidFill>
            <a:prstDash val="solid"/>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E14AD42-9543-E34C-2847-7FC1CB4A8C66}"/>
              </a:ext>
            </a:extLst>
          </p:cNvPr>
          <p:cNvSpPr txBox="1"/>
          <p:nvPr/>
        </p:nvSpPr>
        <p:spPr>
          <a:xfrm>
            <a:off x="4014683" y="5975553"/>
            <a:ext cx="3023527" cy="246221"/>
          </a:xfrm>
          <a:prstGeom prst="rect">
            <a:avLst/>
          </a:prstGeom>
          <a:noFill/>
        </p:spPr>
        <p:txBody>
          <a:bodyPr wrap="square" lIns="0" tIns="0" rIns="0" bIns="0" rtlCol="0">
            <a:spAutoFit/>
          </a:bodyPr>
          <a:lstStyle/>
          <a:p>
            <a:pPr algn="ctr"/>
            <a:r>
              <a:rPr lang="da-DK" sz="1600" dirty="0">
                <a:solidFill>
                  <a:schemeClr val="bg1"/>
                </a:solidFill>
              </a:rPr>
              <a:t>Potential Value</a:t>
            </a:r>
            <a:endParaRPr lang="da-DK" sz="1600" noProof="0" dirty="0">
              <a:solidFill>
                <a:schemeClr val="bg1"/>
              </a:solidFill>
            </a:endParaRPr>
          </a:p>
        </p:txBody>
      </p:sp>
      <p:sp>
        <p:nvSpPr>
          <p:cNvPr id="20" name="TextBox 19">
            <a:extLst>
              <a:ext uri="{FF2B5EF4-FFF2-40B4-BE49-F238E27FC236}">
                <a16:creationId xmlns:a16="http://schemas.microsoft.com/office/drawing/2014/main" id="{7AFE247F-72C2-65FF-6CBD-55B3C35A5C1A}"/>
              </a:ext>
            </a:extLst>
          </p:cNvPr>
          <p:cNvSpPr txBox="1"/>
          <p:nvPr/>
        </p:nvSpPr>
        <p:spPr>
          <a:xfrm>
            <a:off x="1951165" y="5790454"/>
            <a:ext cx="698593" cy="246221"/>
          </a:xfrm>
          <a:prstGeom prst="rect">
            <a:avLst/>
          </a:prstGeom>
          <a:noFill/>
        </p:spPr>
        <p:txBody>
          <a:bodyPr wrap="square" lIns="0" tIns="0" rIns="0" bIns="0" rtlCol="0">
            <a:spAutoFit/>
          </a:bodyPr>
          <a:lstStyle/>
          <a:p>
            <a:pPr algn="ctr"/>
            <a:r>
              <a:rPr lang="da-DK" sz="1600" dirty="0">
                <a:solidFill>
                  <a:schemeClr val="bg1"/>
                </a:solidFill>
              </a:rPr>
              <a:t>Low</a:t>
            </a:r>
            <a:endParaRPr lang="da-DK" sz="1600" noProof="0" dirty="0">
              <a:solidFill>
                <a:schemeClr val="bg1"/>
              </a:solidFill>
            </a:endParaRPr>
          </a:p>
        </p:txBody>
      </p:sp>
      <p:sp>
        <p:nvSpPr>
          <p:cNvPr id="21" name="TextBox 20">
            <a:extLst>
              <a:ext uri="{FF2B5EF4-FFF2-40B4-BE49-F238E27FC236}">
                <a16:creationId xmlns:a16="http://schemas.microsoft.com/office/drawing/2014/main" id="{1A3BBB1C-23C4-E3DA-1A4A-004531B6544A}"/>
              </a:ext>
            </a:extLst>
          </p:cNvPr>
          <p:cNvSpPr txBox="1"/>
          <p:nvPr/>
        </p:nvSpPr>
        <p:spPr>
          <a:xfrm>
            <a:off x="8403135" y="5790454"/>
            <a:ext cx="698593" cy="246221"/>
          </a:xfrm>
          <a:prstGeom prst="rect">
            <a:avLst/>
          </a:prstGeom>
          <a:noFill/>
        </p:spPr>
        <p:txBody>
          <a:bodyPr wrap="square" lIns="0" tIns="0" rIns="0" bIns="0" rtlCol="0">
            <a:spAutoFit/>
          </a:bodyPr>
          <a:lstStyle/>
          <a:p>
            <a:pPr algn="ctr"/>
            <a:r>
              <a:rPr lang="da-DK" sz="1600" dirty="0">
                <a:solidFill>
                  <a:schemeClr val="bg1"/>
                </a:solidFill>
              </a:rPr>
              <a:t>High</a:t>
            </a:r>
            <a:endParaRPr lang="da-DK" sz="1600" noProof="0" dirty="0">
              <a:solidFill>
                <a:schemeClr val="bg1"/>
              </a:solidFill>
            </a:endParaRPr>
          </a:p>
        </p:txBody>
      </p:sp>
    </p:spTree>
    <p:extLst>
      <p:ext uri="{BB962C8B-B14F-4D97-AF65-F5344CB8AC3E}">
        <p14:creationId xmlns:p14="http://schemas.microsoft.com/office/powerpoint/2010/main" val="4320970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836B07"/>
                </a:solidFill>
              </a:rPr>
              <a:t>The “Story Zone”</a:t>
            </a:r>
          </a:p>
        </p:txBody>
      </p:sp>
      <p:cxnSp>
        <p:nvCxnSpPr>
          <p:cNvPr id="14" name="Straight Arrow Connector 13">
            <a:extLst>
              <a:ext uri="{FF2B5EF4-FFF2-40B4-BE49-F238E27FC236}">
                <a16:creationId xmlns:a16="http://schemas.microsoft.com/office/drawing/2014/main" id="{1C68AC44-BEF8-5D24-700F-234E08A37221}"/>
              </a:ext>
            </a:extLst>
          </p:cNvPr>
          <p:cNvCxnSpPr/>
          <p:nvPr/>
        </p:nvCxnSpPr>
        <p:spPr>
          <a:xfrm>
            <a:off x="2649758" y="5913565"/>
            <a:ext cx="5753378" cy="0"/>
          </a:xfrm>
          <a:prstGeom prst="straightConnector1">
            <a:avLst/>
          </a:prstGeom>
          <a:ln w="25400" cap="flat" cmpd="sng" algn="ctr">
            <a:solidFill>
              <a:srgbClr val="F2C811"/>
            </a:solidFill>
            <a:prstDash val="solid"/>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EB8DAEA-8412-6D41-411D-89489BFCE531}"/>
              </a:ext>
            </a:extLst>
          </p:cNvPr>
          <p:cNvCxnSpPr>
            <a:cxnSpLocks/>
          </p:cNvCxnSpPr>
          <p:nvPr/>
        </p:nvCxnSpPr>
        <p:spPr>
          <a:xfrm>
            <a:off x="1639687" y="2505237"/>
            <a:ext cx="0" cy="2453075"/>
          </a:xfrm>
          <a:prstGeom prst="straightConnector1">
            <a:avLst/>
          </a:prstGeom>
          <a:ln w="25400" cap="flat" cmpd="sng" algn="ctr">
            <a:solidFill>
              <a:srgbClr val="F2C811"/>
            </a:solidFill>
            <a:prstDash val="solid"/>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E14AD42-9543-E34C-2847-7FC1CB4A8C66}"/>
              </a:ext>
            </a:extLst>
          </p:cNvPr>
          <p:cNvSpPr txBox="1"/>
          <p:nvPr/>
        </p:nvSpPr>
        <p:spPr>
          <a:xfrm>
            <a:off x="4014683" y="5975553"/>
            <a:ext cx="3023527" cy="246221"/>
          </a:xfrm>
          <a:prstGeom prst="rect">
            <a:avLst/>
          </a:prstGeom>
          <a:noFill/>
        </p:spPr>
        <p:txBody>
          <a:bodyPr wrap="square" lIns="0" tIns="0" rIns="0" bIns="0" rtlCol="0">
            <a:spAutoFit/>
          </a:bodyPr>
          <a:lstStyle/>
          <a:p>
            <a:pPr algn="ctr"/>
            <a:r>
              <a:rPr lang="da-DK" sz="1600" dirty="0">
                <a:solidFill>
                  <a:schemeClr val="bg1"/>
                </a:solidFill>
              </a:rPr>
              <a:t>Potential Value</a:t>
            </a:r>
            <a:endParaRPr lang="da-DK" sz="1600" noProof="0" dirty="0">
              <a:solidFill>
                <a:schemeClr val="bg1"/>
              </a:solidFill>
            </a:endParaRPr>
          </a:p>
        </p:txBody>
      </p:sp>
      <p:sp>
        <p:nvSpPr>
          <p:cNvPr id="19" name="TextBox 18">
            <a:extLst>
              <a:ext uri="{FF2B5EF4-FFF2-40B4-BE49-F238E27FC236}">
                <a16:creationId xmlns:a16="http://schemas.microsoft.com/office/drawing/2014/main" id="{ECA11385-CD57-05AB-240C-A068394FC81E}"/>
              </a:ext>
            </a:extLst>
          </p:cNvPr>
          <p:cNvSpPr txBox="1"/>
          <p:nvPr/>
        </p:nvSpPr>
        <p:spPr>
          <a:xfrm>
            <a:off x="691914" y="3519661"/>
            <a:ext cx="907726" cy="492443"/>
          </a:xfrm>
          <a:prstGeom prst="rect">
            <a:avLst/>
          </a:prstGeom>
          <a:noFill/>
        </p:spPr>
        <p:txBody>
          <a:bodyPr wrap="square" lIns="0" tIns="0" rIns="0" bIns="0" rtlCol="0">
            <a:spAutoFit/>
          </a:bodyPr>
          <a:lstStyle/>
          <a:p>
            <a:pPr algn="ctr"/>
            <a:r>
              <a:rPr lang="da-DK" sz="1600" dirty="0" err="1">
                <a:solidFill>
                  <a:schemeClr val="bg1"/>
                </a:solidFill>
              </a:rPr>
              <a:t>Insight</a:t>
            </a:r>
            <a:r>
              <a:rPr lang="da-DK" sz="1600" dirty="0">
                <a:solidFill>
                  <a:schemeClr val="bg1"/>
                </a:solidFill>
              </a:rPr>
              <a:t> Type</a:t>
            </a:r>
            <a:endParaRPr lang="da-DK" sz="1600" noProof="0" dirty="0">
              <a:solidFill>
                <a:schemeClr val="bg1"/>
              </a:solidFill>
            </a:endParaRPr>
          </a:p>
        </p:txBody>
      </p:sp>
      <p:sp>
        <p:nvSpPr>
          <p:cNvPr id="20" name="TextBox 19">
            <a:extLst>
              <a:ext uri="{FF2B5EF4-FFF2-40B4-BE49-F238E27FC236}">
                <a16:creationId xmlns:a16="http://schemas.microsoft.com/office/drawing/2014/main" id="{7AFE247F-72C2-65FF-6CBD-55B3C35A5C1A}"/>
              </a:ext>
            </a:extLst>
          </p:cNvPr>
          <p:cNvSpPr txBox="1"/>
          <p:nvPr/>
        </p:nvSpPr>
        <p:spPr>
          <a:xfrm>
            <a:off x="1951165" y="5790454"/>
            <a:ext cx="698593" cy="246221"/>
          </a:xfrm>
          <a:prstGeom prst="rect">
            <a:avLst/>
          </a:prstGeom>
          <a:noFill/>
        </p:spPr>
        <p:txBody>
          <a:bodyPr wrap="square" lIns="0" tIns="0" rIns="0" bIns="0" rtlCol="0">
            <a:spAutoFit/>
          </a:bodyPr>
          <a:lstStyle/>
          <a:p>
            <a:pPr algn="ctr"/>
            <a:r>
              <a:rPr lang="da-DK" sz="1600" dirty="0">
                <a:solidFill>
                  <a:schemeClr val="bg1"/>
                </a:solidFill>
              </a:rPr>
              <a:t>Low</a:t>
            </a:r>
            <a:endParaRPr lang="da-DK" sz="1600" noProof="0" dirty="0">
              <a:solidFill>
                <a:schemeClr val="bg1"/>
              </a:solidFill>
            </a:endParaRPr>
          </a:p>
        </p:txBody>
      </p:sp>
      <p:sp>
        <p:nvSpPr>
          <p:cNvPr id="21" name="TextBox 20">
            <a:extLst>
              <a:ext uri="{FF2B5EF4-FFF2-40B4-BE49-F238E27FC236}">
                <a16:creationId xmlns:a16="http://schemas.microsoft.com/office/drawing/2014/main" id="{1A3BBB1C-23C4-E3DA-1A4A-004531B6544A}"/>
              </a:ext>
            </a:extLst>
          </p:cNvPr>
          <p:cNvSpPr txBox="1"/>
          <p:nvPr/>
        </p:nvSpPr>
        <p:spPr>
          <a:xfrm>
            <a:off x="8403135" y="5790454"/>
            <a:ext cx="698593" cy="246221"/>
          </a:xfrm>
          <a:prstGeom prst="rect">
            <a:avLst/>
          </a:prstGeom>
          <a:noFill/>
        </p:spPr>
        <p:txBody>
          <a:bodyPr wrap="square" lIns="0" tIns="0" rIns="0" bIns="0" rtlCol="0">
            <a:spAutoFit/>
          </a:bodyPr>
          <a:lstStyle/>
          <a:p>
            <a:pPr algn="ctr"/>
            <a:r>
              <a:rPr lang="da-DK" sz="1600" dirty="0">
                <a:solidFill>
                  <a:schemeClr val="bg1"/>
                </a:solidFill>
              </a:rPr>
              <a:t>High</a:t>
            </a:r>
            <a:endParaRPr lang="da-DK" sz="1600" noProof="0" dirty="0">
              <a:solidFill>
                <a:schemeClr val="bg1"/>
              </a:solidFill>
            </a:endParaRPr>
          </a:p>
        </p:txBody>
      </p:sp>
      <p:sp>
        <p:nvSpPr>
          <p:cNvPr id="22" name="TextBox 21">
            <a:extLst>
              <a:ext uri="{FF2B5EF4-FFF2-40B4-BE49-F238E27FC236}">
                <a16:creationId xmlns:a16="http://schemas.microsoft.com/office/drawing/2014/main" id="{CD980C9E-6452-AAB9-8330-EFEEE59F0E74}"/>
              </a:ext>
            </a:extLst>
          </p:cNvPr>
          <p:cNvSpPr txBox="1"/>
          <p:nvPr/>
        </p:nvSpPr>
        <p:spPr>
          <a:xfrm>
            <a:off x="1290390" y="2122190"/>
            <a:ext cx="698593" cy="246221"/>
          </a:xfrm>
          <a:prstGeom prst="rect">
            <a:avLst/>
          </a:prstGeom>
          <a:noFill/>
        </p:spPr>
        <p:txBody>
          <a:bodyPr wrap="square" lIns="0" tIns="0" rIns="0" bIns="0" rtlCol="0">
            <a:spAutoFit/>
          </a:bodyPr>
          <a:lstStyle/>
          <a:p>
            <a:pPr algn="ctr"/>
            <a:r>
              <a:rPr lang="da-DK" sz="1600" dirty="0">
                <a:solidFill>
                  <a:schemeClr val="bg1"/>
                </a:solidFill>
              </a:rPr>
              <a:t>Hard</a:t>
            </a:r>
            <a:endParaRPr lang="da-DK" sz="1600" noProof="0" dirty="0">
              <a:solidFill>
                <a:schemeClr val="bg1"/>
              </a:solidFill>
            </a:endParaRPr>
          </a:p>
        </p:txBody>
      </p:sp>
      <p:sp>
        <p:nvSpPr>
          <p:cNvPr id="23" name="TextBox 22">
            <a:extLst>
              <a:ext uri="{FF2B5EF4-FFF2-40B4-BE49-F238E27FC236}">
                <a16:creationId xmlns:a16="http://schemas.microsoft.com/office/drawing/2014/main" id="{D39FF8C4-F250-F5EF-DB2F-E7270F3763E6}"/>
              </a:ext>
            </a:extLst>
          </p:cNvPr>
          <p:cNvSpPr txBox="1"/>
          <p:nvPr/>
        </p:nvSpPr>
        <p:spPr>
          <a:xfrm>
            <a:off x="1290389" y="4994789"/>
            <a:ext cx="698593" cy="246221"/>
          </a:xfrm>
          <a:prstGeom prst="rect">
            <a:avLst/>
          </a:prstGeom>
          <a:noFill/>
        </p:spPr>
        <p:txBody>
          <a:bodyPr wrap="square" lIns="0" tIns="0" rIns="0" bIns="0" rtlCol="0">
            <a:spAutoFit/>
          </a:bodyPr>
          <a:lstStyle/>
          <a:p>
            <a:pPr algn="ctr"/>
            <a:r>
              <a:rPr lang="da-DK" sz="1600" dirty="0" err="1">
                <a:solidFill>
                  <a:schemeClr val="bg1"/>
                </a:solidFill>
              </a:rPr>
              <a:t>Easy</a:t>
            </a:r>
            <a:endParaRPr lang="da-DK" sz="1600" noProof="0" dirty="0">
              <a:solidFill>
                <a:schemeClr val="bg1"/>
              </a:solidFill>
            </a:endParaRPr>
          </a:p>
        </p:txBody>
      </p:sp>
      <p:sp>
        <p:nvSpPr>
          <p:cNvPr id="2" name="TextBox 1">
            <a:extLst>
              <a:ext uri="{FF2B5EF4-FFF2-40B4-BE49-F238E27FC236}">
                <a16:creationId xmlns:a16="http://schemas.microsoft.com/office/drawing/2014/main" id="{752816B7-24CF-01E7-F9AD-DDEBA824611B}"/>
              </a:ext>
            </a:extLst>
          </p:cNvPr>
          <p:cNvSpPr txBox="1"/>
          <p:nvPr/>
        </p:nvSpPr>
        <p:spPr>
          <a:xfrm>
            <a:off x="298123" y="6187218"/>
            <a:ext cx="2589687" cy="161583"/>
          </a:xfrm>
          <a:prstGeom prst="rect">
            <a:avLst/>
          </a:prstGeom>
          <a:noFill/>
        </p:spPr>
        <p:txBody>
          <a:bodyPr wrap="square" lIns="0" tIns="0" rIns="0" bIns="0" rtlCol="0">
            <a:spAutoFit/>
          </a:bodyPr>
          <a:lstStyle/>
          <a:p>
            <a:pPr algn="l">
              <a:spcBef>
                <a:spcPts val="1000"/>
              </a:spcBef>
            </a:pPr>
            <a:r>
              <a:rPr lang="da-DK" sz="1050" dirty="0">
                <a:solidFill>
                  <a:schemeClr val="bg1">
                    <a:lumMod val="65000"/>
                  </a:schemeClr>
                </a:solidFill>
              </a:rPr>
              <a:t>Source: Brent </a:t>
            </a:r>
            <a:r>
              <a:rPr lang="da-DK" sz="1050" dirty="0" err="1">
                <a:solidFill>
                  <a:schemeClr val="bg1">
                    <a:lumMod val="65000"/>
                  </a:schemeClr>
                </a:solidFill>
              </a:rPr>
              <a:t>Dykes</a:t>
            </a:r>
            <a:r>
              <a:rPr lang="da-DK" sz="1050" dirty="0">
                <a:solidFill>
                  <a:schemeClr val="bg1">
                    <a:lumMod val="65000"/>
                  </a:schemeClr>
                </a:solidFill>
              </a:rPr>
              <a:t> (2019)</a:t>
            </a:r>
          </a:p>
        </p:txBody>
      </p:sp>
    </p:spTree>
    <p:extLst>
      <p:ext uri="{BB962C8B-B14F-4D97-AF65-F5344CB8AC3E}">
        <p14:creationId xmlns:p14="http://schemas.microsoft.com/office/powerpoint/2010/main" val="21060067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836B07"/>
                </a:solidFill>
              </a:rPr>
              <a:t>The “Story Zone”</a:t>
            </a:r>
          </a:p>
        </p:txBody>
      </p:sp>
      <p:cxnSp>
        <p:nvCxnSpPr>
          <p:cNvPr id="14" name="Straight Arrow Connector 13">
            <a:extLst>
              <a:ext uri="{FF2B5EF4-FFF2-40B4-BE49-F238E27FC236}">
                <a16:creationId xmlns:a16="http://schemas.microsoft.com/office/drawing/2014/main" id="{1C68AC44-BEF8-5D24-700F-234E08A37221}"/>
              </a:ext>
            </a:extLst>
          </p:cNvPr>
          <p:cNvCxnSpPr/>
          <p:nvPr/>
        </p:nvCxnSpPr>
        <p:spPr>
          <a:xfrm>
            <a:off x="2649758" y="5913565"/>
            <a:ext cx="5753378" cy="0"/>
          </a:xfrm>
          <a:prstGeom prst="straightConnector1">
            <a:avLst/>
          </a:prstGeom>
          <a:ln w="25400" cap="flat" cmpd="sng" algn="ctr">
            <a:solidFill>
              <a:srgbClr val="F2C811"/>
            </a:solidFill>
            <a:prstDash val="solid"/>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EB8DAEA-8412-6D41-411D-89489BFCE531}"/>
              </a:ext>
            </a:extLst>
          </p:cNvPr>
          <p:cNvCxnSpPr>
            <a:cxnSpLocks/>
          </p:cNvCxnSpPr>
          <p:nvPr/>
        </p:nvCxnSpPr>
        <p:spPr>
          <a:xfrm>
            <a:off x="1639687" y="2505237"/>
            <a:ext cx="0" cy="2453075"/>
          </a:xfrm>
          <a:prstGeom prst="straightConnector1">
            <a:avLst/>
          </a:prstGeom>
          <a:ln w="25400" cap="flat" cmpd="sng" algn="ctr">
            <a:solidFill>
              <a:srgbClr val="F2C811"/>
            </a:solidFill>
            <a:prstDash val="solid"/>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E14AD42-9543-E34C-2847-7FC1CB4A8C66}"/>
              </a:ext>
            </a:extLst>
          </p:cNvPr>
          <p:cNvSpPr txBox="1"/>
          <p:nvPr/>
        </p:nvSpPr>
        <p:spPr>
          <a:xfrm>
            <a:off x="4014683" y="5975553"/>
            <a:ext cx="3023527" cy="246221"/>
          </a:xfrm>
          <a:prstGeom prst="rect">
            <a:avLst/>
          </a:prstGeom>
          <a:noFill/>
        </p:spPr>
        <p:txBody>
          <a:bodyPr wrap="square" lIns="0" tIns="0" rIns="0" bIns="0" rtlCol="0">
            <a:spAutoFit/>
          </a:bodyPr>
          <a:lstStyle/>
          <a:p>
            <a:pPr algn="ctr"/>
            <a:r>
              <a:rPr lang="da-DK" sz="1600" dirty="0">
                <a:solidFill>
                  <a:schemeClr val="bg1"/>
                </a:solidFill>
              </a:rPr>
              <a:t>Potential Value</a:t>
            </a:r>
            <a:endParaRPr lang="da-DK" sz="1600" noProof="0" dirty="0">
              <a:solidFill>
                <a:schemeClr val="bg1"/>
              </a:solidFill>
            </a:endParaRPr>
          </a:p>
        </p:txBody>
      </p:sp>
      <p:sp>
        <p:nvSpPr>
          <p:cNvPr id="19" name="TextBox 18">
            <a:extLst>
              <a:ext uri="{FF2B5EF4-FFF2-40B4-BE49-F238E27FC236}">
                <a16:creationId xmlns:a16="http://schemas.microsoft.com/office/drawing/2014/main" id="{ECA11385-CD57-05AB-240C-A068394FC81E}"/>
              </a:ext>
            </a:extLst>
          </p:cNvPr>
          <p:cNvSpPr txBox="1"/>
          <p:nvPr/>
        </p:nvSpPr>
        <p:spPr>
          <a:xfrm>
            <a:off x="691914" y="3519661"/>
            <a:ext cx="907726" cy="492443"/>
          </a:xfrm>
          <a:prstGeom prst="rect">
            <a:avLst/>
          </a:prstGeom>
          <a:noFill/>
        </p:spPr>
        <p:txBody>
          <a:bodyPr wrap="square" lIns="0" tIns="0" rIns="0" bIns="0" rtlCol="0">
            <a:spAutoFit/>
          </a:bodyPr>
          <a:lstStyle/>
          <a:p>
            <a:pPr algn="ctr"/>
            <a:r>
              <a:rPr lang="da-DK" sz="1600" dirty="0" err="1">
                <a:solidFill>
                  <a:schemeClr val="bg1"/>
                </a:solidFill>
              </a:rPr>
              <a:t>Insight</a:t>
            </a:r>
            <a:r>
              <a:rPr lang="da-DK" sz="1600" dirty="0">
                <a:solidFill>
                  <a:schemeClr val="bg1"/>
                </a:solidFill>
              </a:rPr>
              <a:t> Type</a:t>
            </a:r>
            <a:endParaRPr lang="da-DK" sz="1600" noProof="0" dirty="0">
              <a:solidFill>
                <a:schemeClr val="bg1"/>
              </a:solidFill>
            </a:endParaRPr>
          </a:p>
        </p:txBody>
      </p:sp>
      <p:sp>
        <p:nvSpPr>
          <p:cNvPr id="20" name="TextBox 19">
            <a:extLst>
              <a:ext uri="{FF2B5EF4-FFF2-40B4-BE49-F238E27FC236}">
                <a16:creationId xmlns:a16="http://schemas.microsoft.com/office/drawing/2014/main" id="{7AFE247F-72C2-65FF-6CBD-55B3C35A5C1A}"/>
              </a:ext>
            </a:extLst>
          </p:cNvPr>
          <p:cNvSpPr txBox="1"/>
          <p:nvPr/>
        </p:nvSpPr>
        <p:spPr>
          <a:xfrm>
            <a:off x="1951165" y="5790454"/>
            <a:ext cx="698593" cy="246221"/>
          </a:xfrm>
          <a:prstGeom prst="rect">
            <a:avLst/>
          </a:prstGeom>
          <a:noFill/>
        </p:spPr>
        <p:txBody>
          <a:bodyPr wrap="square" lIns="0" tIns="0" rIns="0" bIns="0" rtlCol="0">
            <a:spAutoFit/>
          </a:bodyPr>
          <a:lstStyle/>
          <a:p>
            <a:pPr algn="ctr"/>
            <a:r>
              <a:rPr lang="da-DK" sz="1600" dirty="0">
                <a:solidFill>
                  <a:schemeClr val="bg1"/>
                </a:solidFill>
              </a:rPr>
              <a:t>Low</a:t>
            </a:r>
            <a:endParaRPr lang="da-DK" sz="1600" noProof="0" dirty="0">
              <a:solidFill>
                <a:schemeClr val="bg1"/>
              </a:solidFill>
            </a:endParaRPr>
          </a:p>
        </p:txBody>
      </p:sp>
      <p:sp>
        <p:nvSpPr>
          <p:cNvPr id="21" name="TextBox 20">
            <a:extLst>
              <a:ext uri="{FF2B5EF4-FFF2-40B4-BE49-F238E27FC236}">
                <a16:creationId xmlns:a16="http://schemas.microsoft.com/office/drawing/2014/main" id="{1A3BBB1C-23C4-E3DA-1A4A-004531B6544A}"/>
              </a:ext>
            </a:extLst>
          </p:cNvPr>
          <p:cNvSpPr txBox="1"/>
          <p:nvPr/>
        </p:nvSpPr>
        <p:spPr>
          <a:xfrm>
            <a:off x="8403135" y="5790454"/>
            <a:ext cx="698593" cy="246221"/>
          </a:xfrm>
          <a:prstGeom prst="rect">
            <a:avLst/>
          </a:prstGeom>
          <a:noFill/>
        </p:spPr>
        <p:txBody>
          <a:bodyPr wrap="square" lIns="0" tIns="0" rIns="0" bIns="0" rtlCol="0">
            <a:spAutoFit/>
          </a:bodyPr>
          <a:lstStyle/>
          <a:p>
            <a:pPr algn="ctr"/>
            <a:r>
              <a:rPr lang="da-DK" sz="1600" dirty="0">
                <a:solidFill>
                  <a:schemeClr val="bg1"/>
                </a:solidFill>
              </a:rPr>
              <a:t>High</a:t>
            </a:r>
            <a:endParaRPr lang="da-DK" sz="1600" noProof="0" dirty="0">
              <a:solidFill>
                <a:schemeClr val="bg1"/>
              </a:solidFill>
            </a:endParaRPr>
          </a:p>
        </p:txBody>
      </p:sp>
      <p:sp>
        <p:nvSpPr>
          <p:cNvPr id="22" name="TextBox 21">
            <a:extLst>
              <a:ext uri="{FF2B5EF4-FFF2-40B4-BE49-F238E27FC236}">
                <a16:creationId xmlns:a16="http://schemas.microsoft.com/office/drawing/2014/main" id="{CD980C9E-6452-AAB9-8330-EFEEE59F0E74}"/>
              </a:ext>
            </a:extLst>
          </p:cNvPr>
          <p:cNvSpPr txBox="1"/>
          <p:nvPr/>
        </p:nvSpPr>
        <p:spPr>
          <a:xfrm>
            <a:off x="1290390" y="2122190"/>
            <a:ext cx="698593" cy="246221"/>
          </a:xfrm>
          <a:prstGeom prst="rect">
            <a:avLst/>
          </a:prstGeom>
          <a:noFill/>
        </p:spPr>
        <p:txBody>
          <a:bodyPr wrap="square" lIns="0" tIns="0" rIns="0" bIns="0" rtlCol="0">
            <a:spAutoFit/>
          </a:bodyPr>
          <a:lstStyle/>
          <a:p>
            <a:pPr algn="ctr"/>
            <a:r>
              <a:rPr lang="da-DK" sz="1600" dirty="0">
                <a:solidFill>
                  <a:schemeClr val="bg1"/>
                </a:solidFill>
              </a:rPr>
              <a:t>Hard</a:t>
            </a:r>
            <a:endParaRPr lang="da-DK" sz="1600" noProof="0" dirty="0">
              <a:solidFill>
                <a:schemeClr val="bg1"/>
              </a:solidFill>
            </a:endParaRPr>
          </a:p>
        </p:txBody>
      </p:sp>
      <p:sp>
        <p:nvSpPr>
          <p:cNvPr id="23" name="TextBox 22">
            <a:extLst>
              <a:ext uri="{FF2B5EF4-FFF2-40B4-BE49-F238E27FC236}">
                <a16:creationId xmlns:a16="http://schemas.microsoft.com/office/drawing/2014/main" id="{D39FF8C4-F250-F5EF-DB2F-E7270F3763E6}"/>
              </a:ext>
            </a:extLst>
          </p:cNvPr>
          <p:cNvSpPr txBox="1"/>
          <p:nvPr/>
        </p:nvSpPr>
        <p:spPr>
          <a:xfrm>
            <a:off x="1290389" y="4994789"/>
            <a:ext cx="698593" cy="246221"/>
          </a:xfrm>
          <a:prstGeom prst="rect">
            <a:avLst/>
          </a:prstGeom>
          <a:noFill/>
        </p:spPr>
        <p:txBody>
          <a:bodyPr wrap="square" lIns="0" tIns="0" rIns="0" bIns="0" rtlCol="0">
            <a:spAutoFit/>
          </a:bodyPr>
          <a:lstStyle/>
          <a:p>
            <a:pPr algn="ctr"/>
            <a:r>
              <a:rPr lang="da-DK" sz="1600" dirty="0" err="1">
                <a:solidFill>
                  <a:schemeClr val="bg1"/>
                </a:solidFill>
              </a:rPr>
              <a:t>Easy</a:t>
            </a:r>
            <a:endParaRPr lang="da-DK" sz="1600" noProof="0" dirty="0">
              <a:solidFill>
                <a:schemeClr val="bg1"/>
              </a:solidFill>
            </a:endParaRPr>
          </a:p>
        </p:txBody>
      </p:sp>
      <p:sp>
        <p:nvSpPr>
          <p:cNvPr id="2" name="Rectangle 1">
            <a:extLst>
              <a:ext uri="{FF2B5EF4-FFF2-40B4-BE49-F238E27FC236}">
                <a16:creationId xmlns:a16="http://schemas.microsoft.com/office/drawing/2014/main" id="{7115A4B9-9846-8F57-CE2F-3861B7B78ED0}"/>
              </a:ext>
            </a:extLst>
          </p:cNvPr>
          <p:cNvSpPr/>
          <p:nvPr/>
        </p:nvSpPr>
        <p:spPr>
          <a:xfrm>
            <a:off x="2015685" y="3804083"/>
            <a:ext cx="3023527" cy="1868847"/>
          </a:xfrm>
          <a:prstGeom prst="rect">
            <a:avLst/>
          </a:prstGeom>
          <a:solidFill>
            <a:schemeClr val="tx1">
              <a:lumMod val="65000"/>
              <a:lumOff val="35000"/>
            </a:schemeClr>
          </a:solidFill>
          <a:ln w="3175">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da-DK" sz="1100" dirty="0" err="1">
              <a:solidFill>
                <a:schemeClr val="tx1"/>
              </a:solidFill>
            </a:endParaRPr>
          </a:p>
        </p:txBody>
      </p:sp>
      <p:sp>
        <p:nvSpPr>
          <p:cNvPr id="3" name="TextBox 2">
            <a:extLst>
              <a:ext uri="{FF2B5EF4-FFF2-40B4-BE49-F238E27FC236}">
                <a16:creationId xmlns:a16="http://schemas.microsoft.com/office/drawing/2014/main" id="{0E55EA98-DC64-1AA9-6A78-30D8BB3414D6}"/>
              </a:ext>
            </a:extLst>
          </p:cNvPr>
          <p:cNvSpPr txBox="1"/>
          <p:nvPr/>
        </p:nvSpPr>
        <p:spPr>
          <a:xfrm>
            <a:off x="2015685" y="3804083"/>
            <a:ext cx="3023527" cy="1723549"/>
          </a:xfrm>
          <a:prstGeom prst="rect">
            <a:avLst/>
          </a:prstGeom>
          <a:noFill/>
        </p:spPr>
        <p:txBody>
          <a:bodyPr wrap="square" lIns="0" tIns="0" rIns="0" bIns="0" rtlCol="0">
            <a:spAutoFit/>
          </a:bodyPr>
          <a:lstStyle/>
          <a:p>
            <a:pPr marL="285750" indent="-285750" algn="l">
              <a:buFontTx/>
              <a:buChar char="-"/>
            </a:pPr>
            <a:r>
              <a:rPr lang="da-DK" sz="1600" noProof="0" dirty="0" err="1">
                <a:solidFill>
                  <a:schemeClr val="bg1"/>
                </a:solidFill>
              </a:rPr>
              <a:t>Agreeable</a:t>
            </a:r>
            <a:endParaRPr lang="da-DK" sz="1600" noProof="0" dirty="0">
              <a:solidFill>
                <a:schemeClr val="bg1"/>
              </a:solidFill>
            </a:endParaRPr>
          </a:p>
          <a:p>
            <a:pPr marL="285750" indent="-285750" algn="l">
              <a:buFontTx/>
              <a:buChar char="-"/>
            </a:pPr>
            <a:r>
              <a:rPr lang="da-DK" sz="1600" dirty="0" err="1">
                <a:solidFill>
                  <a:schemeClr val="bg1"/>
                </a:solidFill>
              </a:rPr>
              <a:t>Conventional</a:t>
            </a:r>
            <a:endParaRPr lang="da-DK" sz="1600" dirty="0">
              <a:solidFill>
                <a:schemeClr val="bg1"/>
              </a:solidFill>
            </a:endParaRPr>
          </a:p>
          <a:p>
            <a:pPr marL="285750" indent="-285750" algn="l">
              <a:buFontTx/>
              <a:buChar char="-"/>
            </a:pPr>
            <a:r>
              <a:rPr lang="da-DK" sz="1600" noProof="0" dirty="0" err="1">
                <a:solidFill>
                  <a:schemeClr val="bg1"/>
                </a:solidFill>
              </a:rPr>
              <a:t>Expected</a:t>
            </a:r>
            <a:endParaRPr lang="da-DK" sz="1600" noProof="0" dirty="0">
              <a:solidFill>
                <a:schemeClr val="bg1"/>
              </a:solidFill>
            </a:endParaRPr>
          </a:p>
          <a:p>
            <a:pPr marL="285750" indent="-285750" algn="l">
              <a:buFontTx/>
              <a:buChar char="-"/>
            </a:pPr>
            <a:r>
              <a:rPr lang="da-DK" sz="1600" dirty="0">
                <a:solidFill>
                  <a:schemeClr val="bg1"/>
                </a:solidFill>
              </a:rPr>
              <a:t>Simple</a:t>
            </a:r>
          </a:p>
          <a:p>
            <a:pPr marL="285750" indent="-285750" algn="l">
              <a:buFontTx/>
              <a:buChar char="-"/>
            </a:pPr>
            <a:r>
              <a:rPr lang="da-DK" sz="1600" noProof="0" dirty="0" err="1">
                <a:solidFill>
                  <a:schemeClr val="bg1"/>
                </a:solidFill>
              </a:rPr>
              <a:t>Safe</a:t>
            </a:r>
            <a:endParaRPr lang="da-DK" sz="1600" noProof="0" dirty="0">
              <a:solidFill>
                <a:schemeClr val="bg1"/>
              </a:solidFill>
            </a:endParaRPr>
          </a:p>
          <a:p>
            <a:pPr marL="285750" indent="-285750" algn="l">
              <a:buFontTx/>
              <a:buChar char="-"/>
            </a:pPr>
            <a:r>
              <a:rPr lang="da-DK" sz="1600" dirty="0" err="1">
                <a:solidFill>
                  <a:schemeClr val="bg1"/>
                </a:solidFill>
              </a:rPr>
              <a:t>Inexpensive</a:t>
            </a:r>
            <a:endParaRPr lang="da-DK" sz="1600" dirty="0">
              <a:solidFill>
                <a:schemeClr val="bg1"/>
              </a:solidFill>
            </a:endParaRPr>
          </a:p>
          <a:p>
            <a:pPr marL="285750" indent="-285750" algn="l">
              <a:buFontTx/>
              <a:buChar char="-"/>
            </a:pPr>
            <a:r>
              <a:rPr lang="da-DK" sz="1600" noProof="0" dirty="0">
                <a:solidFill>
                  <a:schemeClr val="bg1"/>
                </a:solidFill>
              </a:rPr>
              <a:t>Intuitive</a:t>
            </a:r>
          </a:p>
        </p:txBody>
      </p:sp>
      <p:sp>
        <p:nvSpPr>
          <p:cNvPr id="5" name="TextBox 4">
            <a:extLst>
              <a:ext uri="{FF2B5EF4-FFF2-40B4-BE49-F238E27FC236}">
                <a16:creationId xmlns:a16="http://schemas.microsoft.com/office/drawing/2014/main" id="{AF8A1D46-D337-A16F-8547-B10F3AE26BF3}"/>
              </a:ext>
            </a:extLst>
          </p:cNvPr>
          <p:cNvSpPr txBox="1"/>
          <p:nvPr/>
        </p:nvSpPr>
        <p:spPr>
          <a:xfrm>
            <a:off x="298123" y="6187218"/>
            <a:ext cx="2589687" cy="161583"/>
          </a:xfrm>
          <a:prstGeom prst="rect">
            <a:avLst/>
          </a:prstGeom>
          <a:noFill/>
        </p:spPr>
        <p:txBody>
          <a:bodyPr wrap="square" lIns="0" tIns="0" rIns="0" bIns="0" rtlCol="0">
            <a:spAutoFit/>
          </a:bodyPr>
          <a:lstStyle/>
          <a:p>
            <a:pPr algn="l">
              <a:spcBef>
                <a:spcPts val="1000"/>
              </a:spcBef>
            </a:pPr>
            <a:r>
              <a:rPr lang="da-DK" sz="1050" dirty="0">
                <a:solidFill>
                  <a:schemeClr val="bg1">
                    <a:lumMod val="65000"/>
                  </a:schemeClr>
                </a:solidFill>
              </a:rPr>
              <a:t>Source: Brent </a:t>
            </a:r>
            <a:r>
              <a:rPr lang="da-DK" sz="1050" dirty="0" err="1">
                <a:solidFill>
                  <a:schemeClr val="bg1">
                    <a:lumMod val="65000"/>
                  </a:schemeClr>
                </a:solidFill>
              </a:rPr>
              <a:t>Dykes</a:t>
            </a:r>
            <a:r>
              <a:rPr lang="da-DK" sz="1050" dirty="0">
                <a:solidFill>
                  <a:schemeClr val="bg1">
                    <a:lumMod val="65000"/>
                  </a:schemeClr>
                </a:solidFill>
              </a:rPr>
              <a:t> (2019)</a:t>
            </a:r>
          </a:p>
        </p:txBody>
      </p:sp>
    </p:spTree>
    <p:extLst>
      <p:ext uri="{BB962C8B-B14F-4D97-AF65-F5344CB8AC3E}">
        <p14:creationId xmlns:p14="http://schemas.microsoft.com/office/powerpoint/2010/main" val="2465787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a:xfrm>
            <a:off x="442912" y="705256"/>
            <a:ext cx="11306175" cy="828000"/>
          </a:xfrm>
        </p:spPr>
        <p:txBody>
          <a:bodyPr vert="horz"/>
          <a:lstStyle/>
          <a:p>
            <a:r>
              <a:rPr lang="en-GB" cap="none" dirty="0">
                <a:solidFill>
                  <a:srgbClr val="F2C811"/>
                </a:solidFill>
              </a:rPr>
              <a:t>About me</a:t>
            </a:r>
          </a:p>
        </p:txBody>
      </p:sp>
      <p:pic>
        <p:nvPicPr>
          <p:cNvPr id="3" name="Picture 2" descr="A person wearing glasses&#10;&#10;Description automatically generated with medium confidence">
            <a:extLst>
              <a:ext uri="{FF2B5EF4-FFF2-40B4-BE49-F238E27FC236}">
                <a16:creationId xmlns:a16="http://schemas.microsoft.com/office/drawing/2014/main" id="{0EA45BF6-E179-C407-9263-33C2C5EFD507}"/>
              </a:ext>
            </a:extLst>
          </p:cNvPr>
          <p:cNvPicPr>
            <a:picLocks noChangeAspect="1"/>
          </p:cNvPicPr>
          <p:nvPr/>
        </p:nvPicPr>
        <p:blipFill>
          <a:blip r:embed="rId3"/>
          <a:stretch>
            <a:fillRect/>
          </a:stretch>
        </p:blipFill>
        <p:spPr>
          <a:xfrm>
            <a:off x="7988622" y="781357"/>
            <a:ext cx="3973454" cy="5295286"/>
          </a:xfrm>
          <a:prstGeom prst="roundRect">
            <a:avLst>
              <a:gd name="adj" fmla="val 43941"/>
            </a:avLst>
          </a:prstGeom>
        </p:spPr>
      </p:pic>
      <p:sp>
        <p:nvSpPr>
          <p:cNvPr id="7" name="Content Placeholder 1">
            <a:extLst>
              <a:ext uri="{FF2B5EF4-FFF2-40B4-BE49-F238E27FC236}">
                <a16:creationId xmlns:a16="http://schemas.microsoft.com/office/drawing/2014/main" id="{7897FAA0-EB66-7BE1-C445-B5D77CBD9339}"/>
              </a:ext>
            </a:extLst>
          </p:cNvPr>
          <p:cNvSpPr>
            <a:spLocks noGrp="1"/>
          </p:cNvSpPr>
          <p:nvPr>
            <p:ph sz="quarter" idx="13"/>
          </p:nvPr>
        </p:nvSpPr>
        <p:spPr>
          <a:xfrm>
            <a:off x="442912" y="1844676"/>
            <a:ext cx="11306175" cy="4212000"/>
          </a:xfrm>
        </p:spPr>
        <p:txBody>
          <a:bodyPr/>
          <a:lstStyle/>
          <a:p>
            <a:pPr marL="0" indent="0">
              <a:buNone/>
            </a:pPr>
            <a:r>
              <a:rPr lang="da-DK" sz="2400" dirty="0">
                <a:solidFill>
                  <a:schemeClr val="bg1"/>
                </a:solidFill>
              </a:rPr>
              <a:t>Anders Mayland Larsen</a:t>
            </a:r>
          </a:p>
          <a:p>
            <a:pPr marL="0" indent="0">
              <a:buNone/>
            </a:pPr>
            <a:r>
              <a:rPr lang="da-DK" sz="2400" dirty="0">
                <a:solidFill>
                  <a:schemeClr val="bg1"/>
                </a:solidFill>
              </a:rPr>
              <a:t>Data Analyst at</a:t>
            </a:r>
          </a:p>
          <a:p>
            <a:pPr marL="0" indent="0">
              <a:buNone/>
            </a:pPr>
            <a:r>
              <a:rPr lang="da-DK" sz="2400" dirty="0" err="1">
                <a:solidFill>
                  <a:schemeClr val="bg1"/>
                </a:solidFill>
              </a:rPr>
              <a:t>Behavioral</a:t>
            </a:r>
            <a:r>
              <a:rPr lang="da-DK" sz="2400" dirty="0">
                <a:solidFill>
                  <a:schemeClr val="bg1"/>
                </a:solidFill>
              </a:rPr>
              <a:t> Economist</a:t>
            </a:r>
          </a:p>
          <a:p>
            <a:pPr marL="0" indent="0">
              <a:buNone/>
            </a:pPr>
            <a:endParaRPr lang="da-DK" sz="2400" dirty="0">
              <a:solidFill>
                <a:schemeClr val="bg1"/>
              </a:solidFill>
            </a:endParaRPr>
          </a:p>
          <a:p>
            <a:pPr marL="0" indent="0">
              <a:buNone/>
            </a:pPr>
            <a:r>
              <a:rPr lang="da-DK" sz="2400" dirty="0">
                <a:solidFill>
                  <a:schemeClr val="bg1"/>
                </a:solidFill>
              </a:rPr>
              <a:t>Data Analysis </a:t>
            </a:r>
            <a:r>
              <a:rPr lang="da-DK" sz="2400" dirty="0" err="1">
                <a:solidFill>
                  <a:schemeClr val="bg1"/>
                </a:solidFill>
              </a:rPr>
              <a:t>experience</a:t>
            </a:r>
            <a:r>
              <a:rPr lang="da-DK" sz="2400" dirty="0">
                <a:solidFill>
                  <a:schemeClr val="bg1"/>
                </a:solidFill>
              </a:rPr>
              <a:t> from </a:t>
            </a:r>
            <a:r>
              <a:rPr lang="da-DK" sz="2400" dirty="0" err="1">
                <a:solidFill>
                  <a:schemeClr val="bg1"/>
                </a:solidFill>
              </a:rPr>
              <a:t>retail</a:t>
            </a:r>
            <a:r>
              <a:rPr lang="da-DK" sz="2400" dirty="0">
                <a:solidFill>
                  <a:schemeClr val="bg1"/>
                </a:solidFill>
              </a:rPr>
              <a:t>, </a:t>
            </a:r>
            <a:r>
              <a:rPr lang="da-DK" sz="2400" dirty="0" err="1">
                <a:solidFill>
                  <a:schemeClr val="bg1"/>
                </a:solidFill>
              </a:rPr>
              <a:t>banking</a:t>
            </a:r>
            <a:r>
              <a:rPr lang="da-DK" sz="2400" dirty="0">
                <a:solidFill>
                  <a:schemeClr val="bg1"/>
                </a:solidFill>
              </a:rPr>
              <a:t> </a:t>
            </a:r>
          </a:p>
          <a:p>
            <a:pPr marL="0" indent="0">
              <a:buNone/>
            </a:pPr>
            <a:r>
              <a:rPr lang="da-DK" sz="2400" dirty="0">
                <a:solidFill>
                  <a:schemeClr val="bg1"/>
                </a:solidFill>
              </a:rPr>
              <a:t>and public </a:t>
            </a:r>
            <a:r>
              <a:rPr lang="da-DK" sz="2400" dirty="0" err="1">
                <a:solidFill>
                  <a:schemeClr val="bg1"/>
                </a:solidFill>
              </a:rPr>
              <a:t>sector</a:t>
            </a:r>
            <a:r>
              <a:rPr lang="da-DK" sz="2400" dirty="0">
                <a:solidFill>
                  <a:schemeClr val="bg1"/>
                </a:solidFill>
              </a:rPr>
              <a:t>.</a:t>
            </a:r>
          </a:p>
          <a:p>
            <a:pPr marL="0" indent="0">
              <a:buNone/>
            </a:pPr>
            <a:endParaRPr lang="da-DK" sz="2400" dirty="0">
              <a:solidFill>
                <a:schemeClr val="bg1"/>
              </a:solidFill>
            </a:endParaRPr>
          </a:p>
          <a:p>
            <a:pPr marL="0" indent="0">
              <a:buNone/>
            </a:pPr>
            <a:r>
              <a:rPr lang="da-DK" sz="2400" dirty="0">
                <a:solidFill>
                  <a:schemeClr val="bg1"/>
                </a:solidFill>
              </a:rPr>
              <a:t>I like food, Star Wars and </a:t>
            </a:r>
            <a:r>
              <a:rPr lang="da-DK" sz="2400" dirty="0" err="1">
                <a:solidFill>
                  <a:schemeClr val="bg1"/>
                </a:solidFill>
              </a:rPr>
              <a:t>lifting</a:t>
            </a:r>
            <a:r>
              <a:rPr lang="da-DK" sz="2400" dirty="0">
                <a:solidFill>
                  <a:schemeClr val="bg1"/>
                </a:solidFill>
              </a:rPr>
              <a:t> heavy </a:t>
            </a:r>
            <a:r>
              <a:rPr lang="da-DK" sz="2400" dirty="0" err="1">
                <a:solidFill>
                  <a:schemeClr val="bg1"/>
                </a:solidFill>
              </a:rPr>
              <a:t>things</a:t>
            </a:r>
            <a:r>
              <a:rPr lang="da-DK" sz="2400" dirty="0">
                <a:solidFill>
                  <a:schemeClr val="bg1"/>
                </a:solidFill>
              </a:rPr>
              <a:t>.</a:t>
            </a:r>
          </a:p>
          <a:p>
            <a:pPr marL="0" indent="0">
              <a:buNone/>
            </a:pPr>
            <a:r>
              <a:rPr lang="da-DK" sz="2400" dirty="0">
                <a:solidFill>
                  <a:schemeClr val="bg1"/>
                </a:solidFill>
              </a:rPr>
              <a:t>       /</a:t>
            </a:r>
            <a:r>
              <a:rPr lang="da-DK" sz="2400" dirty="0" err="1">
                <a:solidFill>
                  <a:schemeClr val="bg1"/>
                </a:solidFill>
              </a:rPr>
              <a:t>andersmaylandlarsen</a:t>
            </a:r>
            <a:endParaRPr lang="da-DK" sz="2400" dirty="0">
              <a:solidFill>
                <a:schemeClr val="bg1"/>
              </a:solidFill>
            </a:endParaRPr>
          </a:p>
          <a:p>
            <a:pPr marL="0" indent="0">
              <a:buNone/>
            </a:pPr>
            <a:endParaRPr lang="da-DK" sz="2400" dirty="0">
              <a:solidFill>
                <a:schemeClr val="bg1"/>
              </a:solidFill>
            </a:endParaRPr>
          </a:p>
        </p:txBody>
      </p:sp>
      <p:pic>
        <p:nvPicPr>
          <p:cNvPr id="1026" name="Picture 2" descr="PANDORA Jewellery | RUBIROX Stamford, Lincolnshire | Authorised Stockist">
            <a:extLst>
              <a:ext uri="{FF2B5EF4-FFF2-40B4-BE49-F238E27FC236}">
                <a16:creationId xmlns:a16="http://schemas.microsoft.com/office/drawing/2014/main" id="{B7E13085-1522-521F-4BB2-73FDC70C40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8290" y="2277596"/>
            <a:ext cx="1795280" cy="3730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inkedin-logo | myCloudDoor - Expertise for Cloud Transition">
            <a:extLst>
              <a:ext uri="{FF2B5EF4-FFF2-40B4-BE49-F238E27FC236}">
                <a16:creationId xmlns:a16="http://schemas.microsoft.com/office/drawing/2014/main" id="{B62CBD1C-27EC-82E5-8ED0-8D7314BDCBA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502" r="21498"/>
          <a:stretch/>
        </p:blipFill>
        <p:spPr bwMode="auto">
          <a:xfrm>
            <a:off x="442912" y="5741262"/>
            <a:ext cx="430205" cy="424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392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836B07"/>
                </a:solidFill>
              </a:rPr>
              <a:t>The “Story Zone”</a:t>
            </a:r>
          </a:p>
        </p:txBody>
      </p:sp>
      <p:sp>
        <p:nvSpPr>
          <p:cNvPr id="6" name="Rectangle 5">
            <a:extLst>
              <a:ext uri="{FF2B5EF4-FFF2-40B4-BE49-F238E27FC236}">
                <a16:creationId xmlns:a16="http://schemas.microsoft.com/office/drawing/2014/main" id="{EBC1F0A8-2A15-A9DB-6C36-91EBDFB5CB8B}"/>
              </a:ext>
            </a:extLst>
          </p:cNvPr>
          <p:cNvSpPr/>
          <p:nvPr/>
        </p:nvSpPr>
        <p:spPr>
          <a:xfrm>
            <a:off x="2015685" y="3804083"/>
            <a:ext cx="3023527" cy="1868847"/>
          </a:xfrm>
          <a:prstGeom prst="rect">
            <a:avLst/>
          </a:prstGeom>
          <a:solidFill>
            <a:schemeClr val="tx1">
              <a:lumMod val="65000"/>
              <a:lumOff val="35000"/>
            </a:schemeClr>
          </a:solidFill>
          <a:ln w="3175">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da-DK" sz="1100" dirty="0" err="1">
              <a:solidFill>
                <a:schemeClr val="tx1"/>
              </a:solidFill>
            </a:endParaRPr>
          </a:p>
        </p:txBody>
      </p:sp>
      <p:sp>
        <p:nvSpPr>
          <p:cNvPr id="7" name="TextBox 6">
            <a:extLst>
              <a:ext uri="{FF2B5EF4-FFF2-40B4-BE49-F238E27FC236}">
                <a16:creationId xmlns:a16="http://schemas.microsoft.com/office/drawing/2014/main" id="{5AE64B47-56F6-36F8-87D3-F4A9EEA7C7C6}"/>
              </a:ext>
            </a:extLst>
          </p:cNvPr>
          <p:cNvSpPr txBox="1"/>
          <p:nvPr/>
        </p:nvSpPr>
        <p:spPr>
          <a:xfrm>
            <a:off x="2015685" y="3804083"/>
            <a:ext cx="3023527" cy="1723549"/>
          </a:xfrm>
          <a:prstGeom prst="rect">
            <a:avLst/>
          </a:prstGeom>
          <a:noFill/>
        </p:spPr>
        <p:txBody>
          <a:bodyPr wrap="square" lIns="0" tIns="0" rIns="0" bIns="0" rtlCol="0">
            <a:spAutoFit/>
          </a:bodyPr>
          <a:lstStyle/>
          <a:p>
            <a:pPr marL="285750" indent="-285750" algn="l">
              <a:buFontTx/>
              <a:buChar char="-"/>
            </a:pPr>
            <a:r>
              <a:rPr lang="da-DK" sz="1600" noProof="0" dirty="0" err="1"/>
              <a:t>Agreeable</a:t>
            </a:r>
            <a:endParaRPr lang="da-DK" sz="1600" noProof="0" dirty="0"/>
          </a:p>
          <a:p>
            <a:pPr marL="285750" indent="-285750" algn="l">
              <a:buFontTx/>
              <a:buChar char="-"/>
            </a:pPr>
            <a:r>
              <a:rPr lang="da-DK" sz="1600" dirty="0" err="1"/>
              <a:t>Conventional</a:t>
            </a:r>
            <a:endParaRPr lang="da-DK" sz="1600" dirty="0"/>
          </a:p>
          <a:p>
            <a:pPr marL="285750" indent="-285750" algn="l">
              <a:buFontTx/>
              <a:buChar char="-"/>
            </a:pPr>
            <a:r>
              <a:rPr lang="da-DK" sz="1600" noProof="0" dirty="0" err="1"/>
              <a:t>Expected</a:t>
            </a:r>
            <a:endParaRPr lang="da-DK" sz="1600" noProof="0" dirty="0"/>
          </a:p>
          <a:p>
            <a:pPr marL="285750" indent="-285750" algn="l">
              <a:buFontTx/>
              <a:buChar char="-"/>
            </a:pPr>
            <a:r>
              <a:rPr lang="da-DK" sz="1600" dirty="0"/>
              <a:t>Simple</a:t>
            </a:r>
          </a:p>
          <a:p>
            <a:pPr marL="285750" indent="-285750" algn="l">
              <a:buFontTx/>
              <a:buChar char="-"/>
            </a:pPr>
            <a:r>
              <a:rPr lang="da-DK" sz="1600" noProof="0" dirty="0" err="1"/>
              <a:t>Safe</a:t>
            </a:r>
            <a:endParaRPr lang="da-DK" sz="1600" noProof="0" dirty="0"/>
          </a:p>
          <a:p>
            <a:pPr marL="285750" indent="-285750" algn="l">
              <a:buFontTx/>
              <a:buChar char="-"/>
            </a:pPr>
            <a:r>
              <a:rPr lang="da-DK" sz="1600" dirty="0" err="1"/>
              <a:t>Inexpensive</a:t>
            </a:r>
            <a:endParaRPr lang="da-DK" sz="1600" dirty="0"/>
          </a:p>
          <a:p>
            <a:pPr marL="285750" indent="-285750" algn="l">
              <a:buFontTx/>
              <a:buChar char="-"/>
            </a:pPr>
            <a:r>
              <a:rPr lang="da-DK" sz="1600" noProof="0" dirty="0"/>
              <a:t>Intuitive</a:t>
            </a:r>
          </a:p>
        </p:txBody>
      </p:sp>
      <p:sp>
        <p:nvSpPr>
          <p:cNvPr id="8" name="Rectangle 7">
            <a:extLst>
              <a:ext uri="{FF2B5EF4-FFF2-40B4-BE49-F238E27FC236}">
                <a16:creationId xmlns:a16="http://schemas.microsoft.com/office/drawing/2014/main" id="{CB0C0DFC-15CD-D1F3-3AE2-93788023CFB5}"/>
              </a:ext>
            </a:extLst>
          </p:cNvPr>
          <p:cNvSpPr/>
          <p:nvPr/>
        </p:nvSpPr>
        <p:spPr>
          <a:xfrm>
            <a:off x="5138216" y="3804082"/>
            <a:ext cx="3999110" cy="1868847"/>
          </a:xfrm>
          <a:prstGeom prst="rect">
            <a:avLst/>
          </a:prstGeom>
          <a:solidFill>
            <a:schemeClr val="bg1">
              <a:lumMod val="65000"/>
            </a:schemeClr>
          </a:solidFill>
          <a:ln w="3175">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da-DK" sz="1100" dirty="0" err="1">
              <a:solidFill>
                <a:schemeClr val="tx1"/>
              </a:solidFill>
            </a:endParaRPr>
          </a:p>
        </p:txBody>
      </p:sp>
      <p:sp>
        <p:nvSpPr>
          <p:cNvPr id="9" name="TextBox 8">
            <a:extLst>
              <a:ext uri="{FF2B5EF4-FFF2-40B4-BE49-F238E27FC236}">
                <a16:creationId xmlns:a16="http://schemas.microsoft.com/office/drawing/2014/main" id="{3F9929D0-A3CF-0875-ADB6-5B8F41A78C2A}"/>
              </a:ext>
            </a:extLst>
          </p:cNvPr>
          <p:cNvSpPr txBox="1"/>
          <p:nvPr/>
        </p:nvSpPr>
        <p:spPr>
          <a:xfrm>
            <a:off x="5626007" y="4542746"/>
            <a:ext cx="3023527" cy="246221"/>
          </a:xfrm>
          <a:prstGeom prst="rect">
            <a:avLst/>
          </a:prstGeom>
          <a:noFill/>
        </p:spPr>
        <p:txBody>
          <a:bodyPr wrap="square" lIns="0" tIns="0" rIns="0" bIns="0" rtlCol="0">
            <a:spAutoFit/>
          </a:bodyPr>
          <a:lstStyle/>
          <a:p>
            <a:pPr algn="ctr"/>
            <a:r>
              <a:rPr lang="da-DK" sz="1600" noProof="0" dirty="0" err="1">
                <a:solidFill>
                  <a:schemeClr val="bg1"/>
                </a:solidFill>
              </a:rPr>
              <a:t>Easy</a:t>
            </a:r>
            <a:r>
              <a:rPr lang="da-DK" sz="1600" noProof="0" dirty="0">
                <a:solidFill>
                  <a:schemeClr val="bg1"/>
                </a:solidFill>
              </a:rPr>
              <a:t> </a:t>
            </a:r>
            <a:r>
              <a:rPr lang="da-DK" sz="1600" noProof="0" dirty="0" err="1">
                <a:solidFill>
                  <a:schemeClr val="bg1"/>
                </a:solidFill>
              </a:rPr>
              <a:t>wins</a:t>
            </a:r>
            <a:endParaRPr lang="da-DK" sz="1600" noProof="0" dirty="0">
              <a:solidFill>
                <a:schemeClr val="bg1"/>
              </a:solidFill>
            </a:endParaRPr>
          </a:p>
        </p:txBody>
      </p:sp>
      <p:cxnSp>
        <p:nvCxnSpPr>
          <p:cNvPr id="14" name="Straight Arrow Connector 13">
            <a:extLst>
              <a:ext uri="{FF2B5EF4-FFF2-40B4-BE49-F238E27FC236}">
                <a16:creationId xmlns:a16="http://schemas.microsoft.com/office/drawing/2014/main" id="{1C68AC44-BEF8-5D24-700F-234E08A37221}"/>
              </a:ext>
            </a:extLst>
          </p:cNvPr>
          <p:cNvCxnSpPr/>
          <p:nvPr/>
        </p:nvCxnSpPr>
        <p:spPr>
          <a:xfrm>
            <a:off x="2649758" y="5913565"/>
            <a:ext cx="5753378" cy="0"/>
          </a:xfrm>
          <a:prstGeom prst="straightConnector1">
            <a:avLst/>
          </a:prstGeom>
          <a:ln w="25400" cap="flat" cmpd="sng" algn="ctr">
            <a:solidFill>
              <a:srgbClr val="F2C811"/>
            </a:solidFill>
            <a:prstDash val="solid"/>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EB8DAEA-8412-6D41-411D-89489BFCE531}"/>
              </a:ext>
            </a:extLst>
          </p:cNvPr>
          <p:cNvCxnSpPr>
            <a:cxnSpLocks/>
          </p:cNvCxnSpPr>
          <p:nvPr/>
        </p:nvCxnSpPr>
        <p:spPr>
          <a:xfrm>
            <a:off x="1639687" y="2505237"/>
            <a:ext cx="0" cy="2453075"/>
          </a:xfrm>
          <a:prstGeom prst="straightConnector1">
            <a:avLst/>
          </a:prstGeom>
          <a:ln w="25400" cap="flat" cmpd="sng" algn="ctr">
            <a:solidFill>
              <a:srgbClr val="F2C811"/>
            </a:solidFill>
            <a:prstDash val="solid"/>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E14AD42-9543-E34C-2847-7FC1CB4A8C66}"/>
              </a:ext>
            </a:extLst>
          </p:cNvPr>
          <p:cNvSpPr txBox="1"/>
          <p:nvPr/>
        </p:nvSpPr>
        <p:spPr>
          <a:xfrm>
            <a:off x="4014683" y="5975553"/>
            <a:ext cx="3023527" cy="246221"/>
          </a:xfrm>
          <a:prstGeom prst="rect">
            <a:avLst/>
          </a:prstGeom>
          <a:noFill/>
        </p:spPr>
        <p:txBody>
          <a:bodyPr wrap="square" lIns="0" tIns="0" rIns="0" bIns="0" rtlCol="0">
            <a:spAutoFit/>
          </a:bodyPr>
          <a:lstStyle/>
          <a:p>
            <a:pPr algn="ctr"/>
            <a:r>
              <a:rPr lang="da-DK" sz="1600" dirty="0">
                <a:solidFill>
                  <a:schemeClr val="bg1"/>
                </a:solidFill>
              </a:rPr>
              <a:t>Potential Value</a:t>
            </a:r>
            <a:endParaRPr lang="da-DK" sz="1600" noProof="0" dirty="0">
              <a:solidFill>
                <a:schemeClr val="bg1"/>
              </a:solidFill>
            </a:endParaRPr>
          </a:p>
        </p:txBody>
      </p:sp>
      <p:sp>
        <p:nvSpPr>
          <p:cNvPr id="19" name="TextBox 18">
            <a:extLst>
              <a:ext uri="{FF2B5EF4-FFF2-40B4-BE49-F238E27FC236}">
                <a16:creationId xmlns:a16="http://schemas.microsoft.com/office/drawing/2014/main" id="{ECA11385-CD57-05AB-240C-A068394FC81E}"/>
              </a:ext>
            </a:extLst>
          </p:cNvPr>
          <p:cNvSpPr txBox="1"/>
          <p:nvPr/>
        </p:nvSpPr>
        <p:spPr>
          <a:xfrm>
            <a:off x="691914" y="3519661"/>
            <a:ext cx="907726" cy="492443"/>
          </a:xfrm>
          <a:prstGeom prst="rect">
            <a:avLst/>
          </a:prstGeom>
          <a:noFill/>
        </p:spPr>
        <p:txBody>
          <a:bodyPr wrap="square" lIns="0" tIns="0" rIns="0" bIns="0" rtlCol="0">
            <a:spAutoFit/>
          </a:bodyPr>
          <a:lstStyle/>
          <a:p>
            <a:pPr algn="ctr"/>
            <a:r>
              <a:rPr lang="da-DK" sz="1600" dirty="0" err="1">
                <a:solidFill>
                  <a:schemeClr val="bg1"/>
                </a:solidFill>
              </a:rPr>
              <a:t>Insight</a:t>
            </a:r>
            <a:r>
              <a:rPr lang="da-DK" sz="1600" dirty="0">
                <a:solidFill>
                  <a:schemeClr val="bg1"/>
                </a:solidFill>
              </a:rPr>
              <a:t> Type</a:t>
            </a:r>
            <a:endParaRPr lang="da-DK" sz="1600" noProof="0" dirty="0">
              <a:solidFill>
                <a:schemeClr val="bg1"/>
              </a:solidFill>
            </a:endParaRPr>
          </a:p>
        </p:txBody>
      </p:sp>
      <p:sp>
        <p:nvSpPr>
          <p:cNvPr id="20" name="TextBox 19">
            <a:extLst>
              <a:ext uri="{FF2B5EF4-FFF2-40B4-BE49-F238E27FC236}">
                <a16:creationId xmlns:a16="http://schemas.microsoft.com/office/drawing/2014/main" id="{7AFE247F-72C2-65FF-6CBD-55B3C35A5C1A}"/>
              </a:ext>
            </a:extLst>
          </p:cNvPr>
          <p:cNvSpPr txBox="1"/>
          <p:nvPr/>
        </p:nvSpPr>
        <p:spPr>
          <a:xfrm>
            <a:off x="1951165" y="5790454"/>
            <a:ext cx="698593" cy="246221"/>
          </a:xfrm>
          <a:prstGeom prst="rect">
            <a:avLst/>
          </a:prstGeom>
          <a:noFill/>
        </p:spPr>
        <p:txBody>
          <a:bodyPr wrap="square" lIns="0" tIns="0" rIns="0" bIns="0" rtlCol="0">
            <a:spAutoFit/>
          </a:bodyPr>
          <a:lstStyle/>
          <a:p>
            <a:pPr algn="ctr"/>
            <a:r>
              <a:rPr lang="da-DK" sz="1600" dirty="0">
                <a:solidFill>
                  <a:schemeClr val="bg1"/>
                </a:solidFill>
              </a:rPr>
              <a:t>Low</a:t>
            </a:r>
            <a:endParaRPr lang="da-DK" sz="1600" noProof="0" dirty="0">
              <a:solidFill>
                <a:schemeClr val="bg1"/>
              </a:solidFill>
            </a:endParaRPr>
          </a:p>
        </p:txBody>
      </p:sp>
      <p:sp>
        <p:nvSpPr>
          <p:cNvPr id="21" name="TextBox 20">
            <a:extLst>
              <a:ext uri="{FF2B5EF4-FFF2-40B4-BE49-F238E27FC236}">
                <a16:creationId xmlns:a16="http://schemas.microsoft.com/office/drawing/2014/main" id="{1A3BBB1C-23C4-E3DA-1A4A-004531B6544A}"/>
              </a:ext>
            </a:extLst>
          </p:cNvPr>
          <p:cNvSpPr txBox="1"/>
          <p:nvPr/>
        </p:nvSpPr>
        <p:spPr>
          <a:xfrm>
            <a:off x="8403135" y="5790454"/>
            <a:ext cx="698593" cy="246221"/>
          </a:xfrm>
          <a:prstGeom prst="rect">
            <a:avLst/>
          </a:prstGeom>
          <a:noFill/>
        </p:spPr>
        <p:txBody>
          <a:bodyPr wrap="square" lIns="0" tIns="0" rIns="0" bIns="0" rtlCol="0">
            <a:spAutoFit/>
          </a:bodyPr>
          <a:lstStyle/>
          <a:p>
            <a:pPr algn="ctr"/>
            <a:r>
              <a:rPr lang="da-DK" sz="1600" dirty="0">
                <a:solidFill>
                  <a:schemeClr val="bg1"/>
                </a:solidFill>
              </a:rPr>
              <a:t>High</a:t>
            </a:r>
            <a:endParaRPr lang="da-DK" sz="1600" noProof="0" dirty="0">
              <a:solidFill>
                <a:schemeClr val="bg1"/>
              </a:solidFill>
            </a:endParaRPr>
          </a:p>
        </p:txBody>
      </p:sp>
      <p:sp>
        <p:nvSpPr>
          <p:cNvPr id="22" name="TextBox 21">
            <a:extLst>
              <a:ext uri="{FF2B5EF4-FFF2-40B4-BE49-F238E27FC236}">
                <a16:creationId xmlns:a16="http://schemas.microsoft.com/office/drawing/2014/main" id="{CD980C9E-6452-AAB9-8330-EFEEE59F0E74}"/>
              </a:ext>
            </a:extLst>
          </p:cNvPr>
          <p:cNvSpPr txBox="1"/>
          <p:nvPr/>
        </p:nvSpPr>
        <p:spPr>
          <a:xfrm>
            <a:off x="1290390" y="2122190"/>
            <a:ext cx="698593" cy="246221"/>
          </a:xfrm>
          <a:prstGeom prst="rect">
            <a:avLst/>
          </a:prstGeom>
          <a:noFill/>
        </p:spPr>
        <p:txBody>
          <a:bodyPr wrap="square" lIns="0" tIns="0" rIns="0" bIns="0" rtlCol="0">
            <a:spAutoFit/>
          </a:bodyPr>
          <a:lstStyle/>
          <a:p>
            <a:pPr algn="ctr"/>
            <a:r>
              <a:rPr lang="da-DK" sz="1600" dirty="0">
                <a:solidFill>
                  <a:schemeClr val="bg1"/>
                </a:solidFill>
              </a:rPr>
              <a:t>Hard</a:t>
            </a:r>
            <a:endParaRPr lang="da-DK" sz="1600" noProof="0" dirty="0">
              <a:solidFill>
                <a:schemeClr val="bg1"/>
              </a:solidFill>
            </a:endParaRPr>
          </a:p>
        </p:txBody>
      </p:sp>
      <p:sp>
        <p:nvSpPr>
          <p:cNvPr id="23" name="TextBox 22">
            <a:extLst>
              <a:ext uri="{FF2B5EF4-FFF2-40B4-BE49-F238E27FC236}">
                <a16:creationId xmlns:a16="http://schemas.microsoft.com/office/drawing/2014/main" id="{D39FF8C4-F250-F5EF-DB2F-E7270F3763E6}"/>
              </a:ext>
            </a:extLst>
          </p:cNvPr>
          <p:cNvSpPr txBox="1"/>
          <p:nvPr/>
        </p:nvSpPr>
        <p:spPr>
          <a:xfrm>
            <a:off x="1290389" y="4994789"/>
            <a:ext cx="698593" cy="246221"/>
          </a:xfrm>
          <a:prstGeom prst="rect">
            <a:avLst/>
          </a:prstGeom>
          <a:noFill/>
        </p:spPr>
        <p:txBody>
          <a:bodyPr wrap="square" lIns="0" tIns="0" rIns="0" bIns="0" rtlCol="0">
            <a:spAutoFit/>
          </a:bodyPr>
          <a:lstStyle/>
          <a:p>
            <a:pPr algn="ctr"/>
            <a:r>
              <a:rPr lang="da-DK" sz="1600" dirty="0" err="1">
                <a:solidFill>
                  <a:schemeClr val="bg1"/>
                </a:solidFill>
              </a:rPr>
              <a:t>Easy</a:t>
            </a:r>
            <a:endParaRPr lang="da-DK" sz="1600" noProof="0" dirty="0">
              <a:solidFill>
                <a:schemeClr val="bg1"/>
              </a:solidFill>
            </a:endParaRPr>
          </a:p>
        </p:txBody>
      </p:sp>
      <p:sp>
        <p:nvSpPr>
          <p:cNvPr id="2" name="TextBox 1">
            <a:extLst>
              <a:ext uri="{FF2B5EF4-FFF2-40B4-BE49-F238E27FC236}">
                <a16:creationId xmlns:a16="http://schemas.microsoft.com/office/drawing/2014/main" id="{2A96BC0C-FB0C-114A-046E-5101E931D28F}"/>
              </a:ext>
            </a:extLst>
          </p:cNvPr>
          <p:cNvSpPr txBox="1"/>
          <p:nvPr/>
        </p:nvSpPr>
        <p:spPr>
          <a:xfrm>
            <a:off x="298123" y="6187218"/>
            <a:ext cx="2589687" cy="161583"/>
          </a:xfrm>
          <a:prstGeom prst="rect">
            <a:avLst/>
          </a:prstGeom>
          <a:noFill/>
        </p:spPr>
        <p:txBody>
          <a:bodyPr wrap="square" lIns="0" tIns="0" rIns="0" bIns="0" rtlCol="0">
            <a:spAutoFit/>
          </a:bodyPr>
          <a:lstStyle/>
          <a:p>
            <a:pPr algn="l">
              <a:spcBef>
                <a:spcPts val="1000"/>
              </a:spcBef>
            </a:pPr>
            <a:r>
              <a:rPr lang="da-DK" sz="1050" dirty="0">
                <a:solidFill>
                  <a:schemeClr val="bg1">
                    <a:lumMod val="65000"/>
                  </a:schemeClr>
                </a:solidFill>
              </a:rPr>
              <a:t>Source: Brent </a:t>
            </a:r>
            <a:r>
              <a:rPr lang="da-DK" sz="1050" dirty="0" err="1">
                <a:solidFill>
                  <a:schemeClr val="bg1">
                    <a:lumMod val="65000"/>
                  </a:schemeClr>
                </a:solidFill>
              </a:rPr>
              <a:t>Dykes</a:t>
            </a:r>
            <a:r>
              <a:rPr lang="da-DK" sz="1050" dirty="0">
                <a:solidFill>
                  <a:schemeClr val="bg1">
                    <a:lumMod val="65000"/>
                  </a:schemeClr>
                </a:solidFill>
              </a:rPr>
              <a:t> (2019)</a:t>
            </a:r>
          </a:p>
        </p:txBody>
      </p:sp>
    </p:spTree>
    <p:extLst>
      <p:ext uri="{BB962C8B-B14F-4D97-AF65-F5344CB8AC3E}">
        <p14:creationId xmlns:p14="http://schemas.microsoft.com/office/powerpoint/2010/main" val="16718482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836B07"/>
                </a:solidFill>
              </a:rPr>
              <a:t>The “Story Zone”</a:t>
            </a:r>
          </a:p>
        </p:txBody>
      </p:sp>
      <p:sp>
        <p:nvSpPr>
          <p:cNvPr id="5" name="Rectangle 4">
            <a:extLst>
              <a:ext uri="{FF2B5EF4-FFF2-40B4-BE49-F238E27FC236}">
                <a16:creationId xmlns:a16="http://schemas.microsoft.com/office/drawing/2014/main" id="{4D24AA2F-8174-6AF1-ED07-714179BE7DBD}"/>
              </a:ext>
            </a:extLst>
          </p:cNvPr>
          <p:cNvSpPr/>
          <p:nvPr/>
        </p:nvSpPr>
        <p:spPr>
          <a:xfrm>
            <a:off x="2015685" y="1862929"/>
            <a:ext cx="3023527" cy="1868847"/>
          </a:xfrm>
          <a:prstGeom prst="rect">
            <a:avLst/>
          </a:prstGeom>
          <a:solidFill>
            <a:schemeClr val="bg1">
              <a:lumMod val="65000"/>
            </a:schemeClr>
          </a:solidFill>
          <a:ln w="3175">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da-DK" sz="1100" dirty="0" err="1">
              <a:solidFill>
                <a:schemeClr val="tx1"/>
              </a:solidFill>
            </a:endParaRPr>
          </a:p>
        </p:txBody>
      </p:sp>
      <p:sp>
        <p:nvSpPr>
          <p:cNvPr id="3" name="TextBox 2">
            <a:extLst>
              <a:ext uri="{FF2B5EF4-FFF2-40B4-BE49-F238E27FC236}">
                <a16:creationId xmlns:a16="http://schemas.microsoft.com/office/drawing/2014/main" id="{96445EB2-4E80-4631-3CCD-21E543617979}"/>
              </a:ext>
            </a:extLst>
          </p:cNvPr>
          <p:cNvSpPr txBox="1"/>
          <p:nvPr/>
        </p:nvSpPr>
        <p:spPr>
          <a:xfrm>
            <a:off x="2015685" y="1862929"/>
            <a:ext cx="3023527" cy="1723549"/>
          </a:xfrm>
          <a:prstGeom prst="rect">
            <a:avLst/>
          </a:prstGeom>
          <a:noFill/>
        </p:spPr>
        <p:txBody>
          <a:bodyPr wrap="square" lIns="0" tIns="0" rIns="0" bIns="0" rtlCol="0">
            <a:spAutoFit/>
          </a:bodyPr>
          <a:lstStyle/>
          <a:p>
            <a:pPr marL="285750" indent="-285750" algn="l">
              <a:buFontTx/>
              <a:buChar char="-"/>
            </a:pPr>
            <a:r>
              <a:rPr lang="da-DK" sz="1600" noProof="0" dirty="0" err="1">
                <a:solidFill>
                  <a:schemeClr val="bg1"/>
                </a:solidFill>
              </a:rPr>
              <a:t>Unpleasant</a:t>
            </a:r>
            <a:endParaRPr lang="da-DK" sz="1600" noProof="0" dirty="0">
              <a:solidFill>
                <a:schemeClr val="bg1"/>
              </a:solidFill>
            </a:endParaRPr>
          </a:p>
          <a:p>
            <a:pPr marL="285750" indent="-285750" algn="l">
              <a:buFontTx/>
              <a:buChar char="-"/>
            </a:pPr>
            <a:r>
              <a:rPr lang="da-DK" sz="1600" dirty="0" err="1">
                <a:solidFill>
                  <a:schemeClr val="bg1"/>
                </a:solidFill>
              </a:rPr>
              <a:t>Disruptive</a:t>
            </a:r>
            <a:endParaRPr lang="da-DK" sz="1600" dirty="0">
              <a:solidFill>
                <a:schemeClr val="bg1"/>
              </a:solidFill>
            </a:endParaRPr>
          </a:p>
          <a:p>
            <a:pPr marL="285750" indent="-285750" algn="l">
              <a:buFontTx/>
              <a:buChar char="-"/>
            </a:pPr>
            <a:r>
              <a:rPr lang="da-DK" sz="1600" noProof="0" dirty="0" err="1">
                <a:solidFill>
                  <a:schemeClr val="bg1"/>
                </a:solidFill>
              </a:rPr>
              <a:t>Unexpected</a:t>
            </a:r>
            <a:endParaRPr lang="da-DK" sz="1600" noProof="0" dirty="0">
              <a:solidFill>
                <a:schemeClr val="bg1"/>
              </a:solidFill>
            </a:endParaRPr>
          </a:p>
          <a:p>
            <a:pPr marL="285750" indent="-285750" algn="l">
              <a:buFontTx/>
              <a:buChar char="-"/>
            </a:pPr>
            <a:r>
              <a:rPr lang="da-DK" sz="1600" dirty="0" err="1">
                <a:solidFill>
                  <a:schemeClr val="bg1"/>
                </a:solidFill>
              </a:rPr>
              <a:t>Complex</a:t>
            </a:r>
            <a:endParaRPr lang="da-DK" sz="1600" dirty="0">
              <a:solidFill>
                <a:schemeClr val="bg1"/>
              </a:solidFill>
            </a:endParaRPr>
          </a:p>
          <a:p>
            <a:pPr marL="285750" indent="-285750" algn="l">
              <a:buFontTx/>
              <a:buChar char="-"/>
            </a:pPr>
            <a:r>
              <a:rPr lang="da-DK" sz="1600" noProof="0" dirty="0" err="1">
                <a:solidFill>
                  <a:schemeClr val="bg1"/>
                </a:solidFill>
              </a:rPr>
              <a:t>Risky</a:t>
            </a:r>
            <a:endParaRPr lang="da-DK" sz="1600" noProof="0" dirty="0">
              <a:solidFill>
                <a:schemeClr val="bg1"/>
              </a:solidFill>
            </a:endParaRPr>
          </a:p>
          <a:p>
            <a:pPr marL="285750" indent="-285750" algn="l">
              <a:buFontTx/>
              <a:buChar char="-"/>
            </a:pPr>
            <a:r>
              <a:rPr lang="da-DK" sz="1600" dirty="0" err="1">
                <a:solidFill>
                  <a:schemeClr val="bg1"/>
                </a:solidFill>
              </a:rPr>
              <a:t>Costly</a:t>
            </a:r>
            <a:endParaRPr lang="da-DK" sz="1600" dirty="0">
              <a:solidFill>
                <a:schemeClr val="bg1"/>
              </a:solidFill>
            </a:endParaRPr>
          </a:p>
          <a:p>
            <a:pPr marL="285750" indent="-285750" algn="l">
              <a:buFontTx/>
              <a:buChar char="-"/>
            </a:pPr>
            <a:r>
              <a:rPr lang="da-DK" sz="1600" noProof="0" dirty="0" err="1">
                <a:solidFill>
                  <a:schemeClr val="bg1"/>
                </a:solidFill>
              </a:rPr>
              <a:t>Counterintuitive</a:t>
            </a:r>
            <a:endParaRPr lang="da-DK" sz="1600" noProof="0" dirty="0">
              <a:solidFill>
                <a:schemeClr val="bg1"/>
              </a:solidFill>
            </a:endParaRPr>
          </a:p>
        </p:txBody>
      </p:sp>
      <p:sp>
        <p:nvSpPr>
          <p:cNvPr id="6" name="Rectangle 5">
            <a:extLst>
              <a:ext uri="{FF2B5EF4-FFF2-40B4-BE49-F238E27FC236}">
                <a16:creationId xmlns:a16="http://schemas.microsoft.com/office/drawing/2014/main" id="{EBC1F0A8-2A15-A9DB-6C36-91EBDFB5CB8B}"/>
              </a:ext>
            </a:extLst>
          </p:cNvPr>
          <p:cNvSpPr/>
          <p:nvPr/>
        </p:nvSpPr>
        <p:spPr>
          <a:xfrm>
            <a:off x="2015685" y="3804083"/>
            <a:ext cx="3023527" cy="1868847"/>
          </a:xfrm>
          <a:prstGeom prst="rect">
            <a:avLst/>
          </a:prstGeom>
          <a:solidFill>
            <a:schemeClr val="tx1">
              <a:lumMod val="65000"/>
              <a:lumOff val="35000"/>
            </a:schemeClr>
          </a:solidFill>
          <a:ln w="3175">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da-DK" sz="1100" dirty="0" err="1">
              <a:solidFill>
                <a:schemeClr val="tx1"/>
              </a:solidFill>
            </a:endParaRPr>
          </a:p>
        </p:txBody>
      </p:sp>
      <p:sp>
        <p:nvSpPr>
          <p:cNvPr id="7" name="TextBox 6">
            <a:extLst>
              <a:ext uri="{FF2B5EF4-FFF2-40B4-BE49-F238E27FC236}">
                <a16:creationId xmlns:a16="http://schemas.microsoft.com/office/drawing/2014/main" id="{5AE64B47-56F6-36F8-87D3-F4A9EEA7C7C6}"/>
              </a:ext>
            </a:extLst>
          </p:cNvPr>
          <p:cNvSpPr txBox="1"/>
          <p:nvPr/>
        </p:nvSpPr>
        <p:spPr>
          <a:xfrm>
            <a:off x="2015685" y="3804083"/>
            <a:ext cx="3023527" cy="1723549"/>
          </a:xfrm>
          <a:prstGeom prst="rect">
            <a:avLst/>
          </a:prstGeom>
          <a:noFill/>
        </p:spPr>
        <p:txBody>
          <a:bodyPr wrap="square" lIns="0" tIns="0" rIns="0" bIns="0" rtlCol="0">
            <a:spAutoFit/>
          </a:bodyPr>
          <a:lstStyle/>
          <a:p>
            <a:pPr marL="285750" indent="-285750" algn="l">
              <a:buFontTx/>
              <a:buChar char="-"/>
            </a:pPr>
            <a:r>
              <a:rPr lang="da-DK" sz="1600" noProof="0" dirty="0" err="1"/>
              <a:t>Agreeable</a:t>
            </a:r>
            <a:endParaRPr lang="da-DK" sz="1600" noProof="0" dirty="0"/>
          </a:p>
          <a:p>
            <a:pPr marL="285750" indent="-285750" algn="l">
              <a:buFontTx/>
              <a:buChar char="-"/>
            </a:pPr>
            <a:r>
              <a:rPr lang="da-DK" sz="1600" dirty="0" err="1"/>
              <a:t>Conventional</a:t>
            </a:r>
            <a:endParaRPr lang="da-DK" sz="1600" dirty="0"/>
          </a:p>
          <a:p>
            <a:pPr marL="285750" indent="-285750" algn="l">
              <a:buFontTx/>
              <a:buChar char="-"/>
            </a:pPr>
            <a:r>
              <a:rPr lang="da-DK" sz="1600" noProof="0" dirty="0" err="1"/>
              <a:t>Expected</a:t>
            </a:r>
            <a:endParaRPr lang="da-DK" sz="1600" noProof="0" dirty="0"/>
          </a:p>
          <a:p>
            <a:pPr marL="285750" indent="-285750" algn="l">
              <a:buFontTx/>
              <a:buChar char="-"/>
            </a:pPr>
            <a:r>
              <a:rPr lang="da-DK" sz="1600" dirty="0"/>
              <a:t>Simple</a:t>
            </a:r>
          </a:p>
          <a:p>
            <a:pPr marL="285750" indent="-285750" algn="l">
              <a:buFontTx/>
              <a:buChar char="-"/>
            </a:pPr>
            <a:r>
              <a:rPr lang="da-DK" sz="1600" noProof="0" dirty="0" err="1"/>
              <a:t>Safe</a:t>
            </a:r>
            <a:endParaRPr lang="da-DK" sz="1600" noProof="0" dirty="0"/>
          </a:p>
          <a:p>
            <a:pPr marL="285750" indent="-285750" algn="l">
              <a:buFontTx/>
              <a:buChar char="-"/>
            </a:pPr>
            <a:r>
              <a:rPr lang="da-DK" sz="1600" dirty="0" err="1"/>
              <a:t>Inexpensive</a:t>
            </a:r>
            <a:endParaRPr lang="da-DK" sz="1600" dirty="0"/>
          </a:p>
          <a:p>
            <a:pPr marL="285750" indent="-285750" algn="l">
              <a:buFontTx/>
              <a:buChar char="-"/>
            </a:pPr>
            <a:r>
              <a:rPr lang="da-DK" sz="1600" noProof="0" dirty="0"/>
              <a:t>Intuitive</a:t>
            </a:r>
          </a:p>
        </p:txBody>
      </p:sp>
      <p:sp>
        <p:nvSpPr>
          <p:cNvPr id="8" name="Rectangle 7">
            <a:extLst>
              <a:ext uri="{FF2B5EF4-FFF2-40B4-BE49-F238E27FC236}">
                <a16:creationId xmlns:a16="http://schemas.microsoft.com/office/drawing/2014/main" id="{CB0C0DFC-15CD-D1F3-3AE2-93788023CFB5}"/>
              </a:ext>
            </a:extLst>
          </p:cNvPr>
          <p:cNvSpPr/>
          <p:nvPr/>
        </p:nvSpPr>
        <p:spPr>
          <a:xfrm>
            <a:off x="5138216" y="3804082"/>
            <a:ext cx="3999110" cy="1868847"/>
          </a:xfrm>
          <a:prstGeom prst="rect">
            <a:avLst/>
          </a:prstGeom>
          <a:solidFill>
            <a:schemeClr val="bg1">
              <a:lumMod val="65000"/>
            </a:schemeClr>
          </a:solidFill>
          <a:ln w="3175">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da-DK" sz="1100" dirty="0" err="1">
              <a:solidFill>
                <a:schemeClr val="tx1"/>
              </a:solidFill>
            </a:endParaRPr>
          </a:p>
        </p:txBody>
      </p:sp>
      <p:sp>
        <p:nvSpPr>
          <p:cNvPr id="9" name="TextBox 8">
            <a:extLst>
              <a:ext uri="{FF2B5EF4-FFF2-40B4-BE49-F238E27FC236}">
                <a16:creationId xmlns:a16="http://schemas.microsoft.com/office/drawing/2014/main" id="{3F9929D0-A3CF-0875-ADB6-5B8F41A78C2A}"/>
              </a:ext>
            </a:extLst>
          </p:cNvPr>
          <p:cNvSpPr txBox="1"/>
          <p:nvPr/>
        </p:nvSpPr>
        <p:spPr>
          <a:xfrm>
            <a:off x="5626007" y="4542746"/>
            <a:ext cx="3023527" cy="246221"/>
          </a:xfrm>
          <a:prstGeom prst="rect">
            <a:avLst/>
          </a:prstGeom>
          <a:noFill/>
        </p:spPr>
        <p:txBody>
          <a:bodyPr wrap="square" lIns="0" tIns="0" rIns="0" bIns="0" rtlCol="0">
            <a:spAutoFit/>
          </a:bodyPr>
          <a:lstStyle/>
          <a:p>
            <a:pPr algn="ctr"/>
            <a:r>
              <a:rPr lang="da-DK" sz="1600" noProof="0" dirty="0" err="1">
                <a:solidFill>
                  <a:schemeClr val="bg1"/>
                </a:solidFill>
              </a:rPr>
              <a:t>Easy</a:t>
            </a:r>
            <a:r>
              <a:rPr lang="da-DK" sz="1600" noProof="0" dirty="0">
                <a:solidFill>
                  <a:schemeClr val="bg1"/>
                </a:solidFill>
              </a:rPr>
              <a:t> </a:t>
            </a:r>
            <a:r>
              <a:rPr lang="da-DK" sz="1600" noProof="0" dirty="0" err="1">
                <a:solidFill>
                  <a:schemeClr val="bg1"/>
                </a:solidFill>
              </a:rPr>
              <a:t>wins</a:t>
            </a:r>
            <a:endParaRPr lang="da-DK" sz="1600" noProof="0" dirty="0">
              <a:solidFill>
                <a:schemeClr val="bg1"/>
              </a:solidFill>
            </a:endParaRPr>
          </a:p>
        </p:txBody>
      </p:sp>
      <p:cxnSp>
        <p:nvCxnSpPr>
          <p:cNvPr id="14" name="Straight Arrow Connector 13">
            <a:extLst>
              <a:ext uri="{FF2B5EF4-FFF2-40B4-BE49-F238E27FC236}">
                <a16:creationId xmlns:a16="http://schemas.microsoft.com/office/drawing/2014/main" id="{1C68AC44-BEF8-5D24-700F-234E08A37221}"/>
              </a:ext>
            </a:extLst>
          </p:cNvPr>
          <p:cNvCxnSpPr/>
          <p:nvPr/>
        </p:nvCxnSpPr>
        <p:spPr>
          <a:xfrm>
            <a:off x="2649758" y="5913565"/>
            <a:ext cx="5753378" cy="0"/>
          </a:xfrm>
          <a:prstGeom prst="straightConnector1">
            <a:avLst/>
          </a:prstGeom>
          <a:ln w="25400" cap="flat" cmpd="sng" algn="ctr">
            <a:solidFill>
              <a:srgbClr val="F2C811"/>
            </a:solidFill>
            <a:prstDash val="solid"/>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EB8DAEA-8412-6D41-411D-89489BFCE531}"/>
              </a:ext>
            </a:extLst>
          </p:cNvPr>
          <p:cNvCxnSpPr>
            <a:cxnSpLocks/>
          </p:cNvCxnSpPr>
          <p:nvPr/>
        </p:nvCxnSpPr>
        <p:spPr>
          <a:xfrm>
            <a:off x="1639687" y="2505237"/>
            <a:ext cx="0" cy="2453075"/>
          </a:xfrm>
          <a:prstGeom prst="straightConnector1">
            <a:avLst/>
          </a:prstGeom>
          <a:ln w="25400" cap="flat" cmpd="sng" algn="ctr">
            <a:solidFill>
              <a:srgbClr val="F2C811"/>
            </a:solidFill>
            <a:prstDash val="solid"/>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E14AD42-9543-E34C-2847-7FC1CB4A8C66}"/>
              </a:ext>
            </a:extLst>
          </p:cNvPr>
          <p:cNvSpPr txBox="1"/>
          <p:nvPr/>
        </p:nvSpPr>
        <p:spPr>
          <a:xfrm>
            <a:off x="4014683" y="5975553"/>
            <a:ext cx="3023527" cy="246221"/>
          </a:xfrm>
          <a:prstGeom prst="rect">
            <a:avLst/>
          </a:prstGeom>
          <a:noFill/>
        </p:spPr>
        <p:txBody>
          <a:bodyPr wrap="square" lIns="0" tIns="0" rIns="0" bIns="0" rtlCol="0">
            <a:spAutoFit/>
          </a:bodyPr>
          <a:lstStyle/>
          <a:p>
            <a:pPr algn="ctr"/>
            <a:r>
              <a:rPr lang="da-DK" sz="1600" dirty="0">
                <a:solidFill>
                  <a:schemeClr val="bg1"/>
                </a:solidFill>
              </a:rPr>
              <a:t>Potential Value</a:t>
            </a:r>
            <a:endParaRPr lang="da-DK" sz="1600" noProof="0" dirty="0">
              <a:solidFill>
                <a:schemeClr val="bg1"/>
              </a:solidFill>
            </a:endParaRPr>
          </a:p>
        </p:txBody>
      </p:sp>
      <p:sp>
        <p:nvSpPr>
          <p:cNvPr id="19" name="TextBox 18">
            <a:extLst>
              <a:ext uri="{FF2B5EF4-FFF2-40B4-BE49-F238E27FC236}">
                <a16:creationId xmlns:a16="http://schemas.microsoft.com/office/drawing/2014/main" id="{ECA11385-CD57-05AB-240C-A068394FC81E}"/>
              </a:ext>
            </a:extLst>
          </p:cNvPr>
          <p:cNvSpPr txBox="1"/>
          <p:nvPr/>
        </p:nvSpPr>
        <p:spPr>
          <a:xfrm>
            <a:off x="691914" y="3519661"/>
            <a:ext cx="907726" cy="492443"/>
          </a:xfrm>
          <a:prstGeom prst="rect">
            <a:avLst/>
          </a:prstGeom>
          <a:noFill/>
        </p:spPr>
        <p:txBody>
          <a:bodyPr wrap="square" lIns="0" tIns="0" rIns="0" bIns="0" rtlCol="0">
            <a:spAutoFit/>
          </a:bodyPr>
          <a:lstStyle/>
          <a:p>
            <a:pPr algn="ctr"/>
            <a:r>
              <a:rPr lang="da-DK" sz="1600" dirty="0" err="1">
                <a:solidFill>
                  <a:schemeClr val="bg1"/>
                </a:solidFill>
              </a:rPr>
              <a:t>Insight</a:t>
            </a:r>
            <a:r>
              <a:rPr lang="da-DK" sz="1600" dirty="0">
                <a:solidFill>
                  <a:schemeClr val="bg1"/>
                </a:solidFill>
              </a:rPr>
              <a:t> Type</a:t>
            </a:r>
            <a:endParaRPr lang="da-DK" sz="1600" noProof="0" dirty="0">
              <a:solidFill>
                <a:schemeClr val="bg1"/>
              </a:solidFill>
            </a:endParaRPr>
          </a:p>
        </p:txBody>
      </p:sp>
      <p:sp>
        <p:nvSpPr>
          <p:cNvPr id="20" name="TextBox 19">
            <a:extLst>
              <a:ext uri="{FF2B5EF4-FFF2-40B4-BE49-F238E27FC236}">
                <a16:creationId xmlns:a16="http://schemas.microsoft.com/office/drawing/2014/main" id="{7AFE247F-72C2-65FF-6CBD-55B3C35A5C1A}"/>
              </a:ext>
            </a:extLst>
          </p:cNvPr>
          <p:cNvSpPr txBox="1"/>
          <p:nvPr/>
        </p:nvSpPr>
        <p:spPr>
          <a:xfrm>
            <a:off x="1951165" y="5790454"/>
            <a:ext cx="698593" cy="246221"/>
          </a:xfrm>
          <a:prstGeom prst="rect">
            <a:avLst/>
          </a:prstGeom>
          <a:noFill/>
        </p:spPr>
        <p:txBody>
          <a:bodyPr wrap="square" lIns="0" tIns="0" rIns="0" bIns="0" rtlCol="0">
            <a:spAutoFit/>
          </a:bodyPr>
          <a:lstStyle/>
          <a:p>
            <a:pPr algn="ctr"/>
            <a:r>
              <a:rPr lang="da-DK" sz="1600" dirty="0">
                <a:solidFill>
                  <a:schemeClr val="bg1"/>
                </a:solidFill>
              </a:rPr>
              <a:t>Low</a:t>
            </a:r>
            <a:endParaRPr lang="da-DK" sz="1600" noProof="0" dirty="0">
              <a:solidFill>
                <a:schemeClr val="bg1"/>
              </a:solidFill>
            </a:endParaRPr>
          </a:p>
        </p:txBody>
      </p:sp>
      <p:sp>
        <p:nvSpPr>
          <p:cNvPr id="21" name="TextBox 20">
            <a:extLst>
              <a:ext uri="{FF2B5EF4-FFF2-40B4-BE49-F238E27FC236}">
                <a16:creationId xmlns:a16="http://schemas.microsoft.com/office/drawing/2014/main" id="{1A3BBB1C-23C4-E3DA-1A4A-004531B6544A}"/>
              </a:ext>
            </a:extLst>
          </p:cNvPr>
          <p:cNvSpPr txBox="1"/>
          <p:nvPr/>
        </p:nvSpPr>
        <p:spPr>
          <a:xfrm>
            <a:off x="8403135" y="5790454"/>
            <a:ext cx="698593" cy="246221"/>
          </a:xfrm>
          <a:prstGeom prst="rect">
            <a:avLst/>
          </a:prstGeom>
          <a:noFill/>
        </p:spPr>
        <p:txBody>
          <a:bodyPr wrap="square" lIns="0" tIns="0" rIns="0" bIns="0" rtlCol="0">
            <a:spAutoFit/>
          </a:bodyPr>
          <a:lstStyle/>
          <a:p>
            <a:pPr algn="ctr"/>
            <a:r>
              <a:rPr lang="da-DK" sz="1600" dirty="0">
                <a:solidFill>
                  <a:schemeClr val="bg1"/>
                </a:solidFill>
              </a:rPr>
              <a:t>High</a:t>
            </a:r>
            <a:endParaRPr lang="da-DK" sz="1600" noProof="0" dirty="0">
              <a:solidFill>
                <a:schemeClr val="bg1"/>
              </a:solidFill>
            </a:endParaRPr>
          </a:p>
        </p:txBody>
      </p:sp>
      <p:sp>
        <p:nvSpPr>
          <p:cNvPr id="22" name="TextBox 21">
            <a:extLst>
              <a:ext uri="{FF2B5EF4-FFF2-40B4-BE49-F238E27FC236}">
                <a16:creationId xmlns:a16="http://schemas.microsoft.com/office/drawing/2014/main" id="{CD980C9E-6452-AAB9-8330-EFEEE59F0E74}"/>
              </a:ext>
            </a:extLst>
          </p:cNvPr>
          <p:cNvSpPr txBox="1"/>
          <p:nvPr/>
        </p:nvSpPr>
        <p:spPr>
          <a:xfrm>
            <a:off x="1290390" y="2122190"/>
            <a:ext cx="698593" cy="246221"/>
          </a:xfrm>
          <a:prstGeom prst="rect">
            <a:avLst/>
          </a:prstGeom>
          <a:noFill/>
        </p:spPr>
        <p:txBody>
          <a:bodyPr wrap="square" lIns="0" tIns="0" rIns="0" bIns="0" rtlCol="0">
            <a:spAutoFit/>
          </a:bodyPr>
          <a:lstStyle/>
          <a:p>
            <a:pPr algn="ctr"/>
            <a:r>
              <a:rPr lang="da-DK" sz="1600" dirty="0">
                <a:solidFill>
                  <a:schemeClr val="bg1"/>
                </a:solidFill>
              </a:rPr>
              <a:t>Hard</a:t>
            </a:r>
            <a:endParaRPr lang="da-DK" sz="1600" noProof="0" dirty="0">
              <a:solidFill>
                <a:schemeClr val="bg1"/>
              </a:solidFill>
            </a:endParaRPr>
          </a:p>
        </p:txBody>
      </p:sp>
      <p:sp>
        <p:nvSpPr>
          <p:cNvPr id="23" name="TextBox 22">
            <a:extLst>
              <a:ext uri="{FF2B5EF4-FFF2-40B4-BE49-F238E27FC236}">
                <a16:creationId xmlns:a16="http://schemas.microsoft.com/office/drawing/2014/main" id="{D39FF8C4-F250-F5EF-DB2F-E7270F3763E6}"/>
              </a:ext>
            </a:extLst>
          </p:cNvPr>
          <p:cNvSpPr txBox="1"/>
          <p:nvPr/>
        </p:nvSpPr>
        <p:spPr>
          <a:xfrm>
            <a:off x="1290389" y="4994789"/>
            <a:ext cx="698593" cy="246221"/>
          </a:xfrm>
          <a:prstGeom prst="rect">
            <a:avLst/>
          </a:prstGeom>
          <a:noFill/>
        </p:spPr>
        <p:txBody>
          <a:bodyPr wrap="square" lIns="0" tIns="0" rIns="0" bIns="0" rtlCol="0">
            <a:spAutoFit/>
          </a:bodyPr>
          <a:lstStyle/>
          <a:p>
            <a:pPr algn="ctr"/>
            <a:r>
              <a:rPr lang="da-DK" sz="1600" dirty="0" err="1">
                <a:solidFill>
                  <a:schemeClr val="bg1"/>
                </a:solidFill>
              </a:rPr>
              <a:t>Easy</a:t>
            </a:r>
            <a:endParaRPr lang="da-DK" sz="1600" noProof="0" dirty="0">
              <a:solidFill>
                <a:schemeClr val="bg1"/>
              </a:solidFill>
            </a:endParaRPr>
          </a:p>
        </p:txBody>
      </p:sp>
      <p:sp>
        <p:nvSpPr>
          <p:cNvPr id="2" name="TextBox 1">
            <a:extLst>
              <a:ext uri="{FF2B5EF4-FFF2-40B4-BE49-F238E27FC236}">
                <a16:creationId xmlns:a16="http://schemas.microsoft.com/office/drawing/2014/main" id="{28651F72-9544-BF89-BCC5-3B5F72CABBB7}"/>
              </a:ext>
            </a:extLst>
          </p:cNvPr>
          <p:cNvSpPr txBox="1"/>
          <p:nvPr/>
        </p:nvSpPr>
        <p:spPr>
          <a:xfrm>
            <a:off x="298123" y="6187218"/>
            <a:ext cx="2589687" cy="161583"/>
          </a:xfrm>
          <a:prstGeom prst="rect">
            <a:avLst/>
          </a:prstGeom>
          <a:noFill/>
        </p:spPr>
        <p:txBody>
          <a:bodyPr wrap="square" lIns="0" tIns="0" rIns="0" bIns="0" rtlCol="0">
            <a:spAutoFit/>
          </a:bodyPr>
          <a:lstStyle/>
          <a:p>
            <a:pPr algn="l">
              <a:spcBef>
                <a:spcPts val="1000"/>
              </a:spcBef>
            </a:pPr>
            <a:r>
              <a:rPr lang="da-DK" sz="1050" dirty="0">
                <a:solidFill>
                  <a:schemeClr val="bg1">
                    <a:lumMod val="65000"/>
                  </a:schemeClr>
                </a:solidFill>
              </a:rPr>
              <a:t>Source: Brent </a:t>
            </a:r>
            <a:r>
              <a:rPr lang="da-DK" sz="1050" dirty="0" err="1">
                <a:solidFill>
                  <a:schemeClr val="bg1">
                    <a:lumMod val="65000"/>
                  </a:schemeClr>
                </a:solidFill>
              </a:rPr>
              <a:t>Dykes</a:t>
            </a:r>
            <a:r>
              <a:rPr lang="da-DK" sz="1050" dirty="0">
                <a:solidFill>
                  <a:schemeClr val="bg1">
                    <a:lumMod val="65000"/>
                  </a:schemeClr>
                </a:solidFill>
              </a:rPr>
              <a:t> (2019)</a:t>
            </a:r>
          </a:p>
        </p:txBody>
      </p:sp>
    </p:spTree>
    <p:extLst>
      <p:ext uri="{BB962C8B-B14F-4D97-AF65-F5344CB8AC3E}">
        <p14:creationId xmlns:p14="http://schemas.microsoft.com/office/powerpoint/2010/main" val="42055810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836B07"/>
                </a:solidFill>
              </a:rPr>
              <a:t>The “Story Zone”</a:t>
            </a:r>
          </a:p>
        </p:txBody>
      </p:sp>
      <p:sp>
        <p:nvSpPr>
          <p:cNvPr id="5" name="Rectangle 4">
            <a:extLst>
              <a:ext uri="{FF2B5EF4-FFF2-40B4-BE49-F238E27FC236}">
                <a16:creationId xmlns:a16="http://schemas.microsoft.com/office/drawing/2014/main" id="{4D24AA2F-8174-6AF1-ED07-714179BE7DBD}"/>
              </a:ext>
            </a:extLst>
          </p:cNvPr>
          <p:cNvSpPr/>
          <p:nvPr/>
        </p:nvSpPr>
        <p:spPr>
          <a:xfrm>
            <a:off x="2015685" y="1862929"/>
            <a:ext cx="3023527" cy="1868847"/>
          </a:xfrm>
          <a:prstGeom prst="rect">
            <a:avLst/>
          </a:prstGeom>
          <a:solidFill>
            <a:schemeClr val="bg1">
              <a:lumMod val="65000"/>
            </a:schemeClr>
          </a:solidFill>
          <a:ln w="3175">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da-DK" sz="1100" dirty="0" err="1">
              <a:solidFill>
                <a:schemeClr val="tx1"/>
              </a:solidFill>
            </a:endParaRPr>
          </a:p>
        </p:txBody>
      </p:sp>
      <p:sp>
        <p:nvSpPr>
          <p:cNvPr id="3" name="TextBox 2">
            <a:extLst>
              <a:ext uri="{FF2B5EF4-FFF2-40B4-BE49-F238E27FC236}">
                <a16:creationId xmlns:a16="http://schemas.microsoft.com/office/drawing/2014/main" id="{96445EB2-4E80-4631-3CCD-21E543617979}"/>
              </a:ext>
            </a:extLst>
          </p:cNvPr>
          <p:cNvSpPr txBox="1"/>
          <p:nvPr/>
        </p:nvSpPr>
        <p:spPr>
          <a:xfrm>
            <a:off x="2015685" y="1862929"/>
            <a:ext cx="3023527" cy="1723549"/>
          </a:xfrm>
          <a:prstGeom prst="rect">
            <a:avLst/>
          </a:prstGeom>
          <a:noFill/>
        </p:spPr>
        <p:txBody>
          <a:bodyPr wrap="square" lIns="0" tIns="0" rIns="0" bIns="0" rtlCol="0">
            <a:spAutoFit/>
          </a:bodyPr>
          <a:lstStyle/>
          <a:p>
            <a:pPr marL="285750" indent="-285750" algn="l">
              <a:buFontTx/>
              <a:buChar char="-"/>
            </a:pPr>
            <a:r>
              <a:rPr lang="da-DK" sz="1600" noProof="0" dirty="0" err="1">
                <a:solidFill>
                  <a:schemeClr val="bg1"/>
                </a:solidFill>
              </a:rPr>
              <a:t>Unpleasant</a:t>
            </a:r>
            <a:endParaRPr lang="da-DK" sz="1600" noProof="0" dirty="0">
              <a:solidFill>
                <a:schemeClr val="bg1"/>
              </a:solidFill>
            </a:endParaRPr>
          </a:p>
          <a:p>
            <a:pPr marL="285750" indent="-285750" algn="l">
              <a:buFontTx/>
              <a:buChar char="-"/>
            </a:pPr>
            <a:r>
              <a:rPr lang="da-DK" sz="1600" dirty="0" err="1">
                <a:solidFill>
                  <a:schemeClr val="bg1"/>
                </a:solidFill>
              </a:rPr>
              <a:t>Disruptive</a:t>
            </a:r>
            <a:endParaRPr lang="da-DK" sz="1600" dirty="0">
              <a:solidFill>
                <a:schemeClr val="bg1"/>
              </a:solidFill>
            </a:endParaRPr>
          </a:p>
          <a:p>
            <a:pPr marL="285750" indent="-285750" algn="l">
              <a:buFontTx/>
              <a:buChar char="-"/>
            </a:pPr>
            <a:r>
              <a:rPr lang="da-DK" sz="1600" noProof="0" dirty="0" err="1">
                <a:solidFill>
                  <a:schemeClr val="bg1"/>
                </a:solidFill>
              </a:rPr>
              <a:t>Unexpected</a:t>
            </a:r>
            <a:endParaRPr lang="da-DK" sz="1600" noProof="0" dirty="0">
              <a:solidFill>
                <a:schemeClr val="bg1"/>
              </a:solidFill>
            </a:endParaRPr>
          </a:p>
          <a:p>
            <a:pPr marL="285750" indent="-285750" algn="l">
              <a:buFontTx/>
              <a:buChar char="-"/>
            </a:pPr>
            <a:r>
              <a:rPr lang="da-DK" sz="1600" dirty="0" err="1">
                <a:solidFill>
                  <a:schemeClr val="bg1"/>
                </a:solidFill>
              </a:rPr>
              <a:t>Complex</a:t>
            </a:r>
            <a:endParaRPr lang="da-DK" sz="1600" dirty="0">
              <a:solidFill>
                <a:schemeClr val="bg1"/>
              </a:solidFill>
            </a:endParaRPr>
          </a:p>
          <a:p>
            <a:pPr marL="285750" indent="-285750" algn="l">
              <a:buFontTx/>
              <a:buChar char="-"/>
            </a:pPr>
            <a:r>
              <a:rPr lang="da-DK" sz="1600" noProof="0" dirty="0" err="1">
                <a:solidFill>
                  <a:schemeClr val="bg1"/>
                </a:solidFill>
              </a:rPr>
              <a:t>Risky</a:t>
            </a:r>
            <a:endParaRPr lang="da-DK" sz="1600" noProof="0" dirty="0">
              <a:solidFill>
                <a:schemeClr val="bg1"/>
              </a:solidFill>
            </a:endParaRPr>
          </a:p>
          <a:p>
            <a:pPr marL="285750" indent="-285750" algn="l">
              <a:buFontTx/>
              <a:buChar char="-"/>
            </a:pPr>
            <a:r>
              <a:rPr lang="da-DK" sz="1600" dirty="0" err="1">
                <a:solidFill>
                  <a:schemeClr val="bg1"/>
                </a:solidFill>
              </a:rPr>
              <a:t>Costly</a:t>
            </a:r>
            <a:endParaRPr lang="da-DK" sz="1600" dirty="0">
              <a:solidFill>
                <a:schemeClr val="bg1"/>
              </a:solidFill>
            </a:endParaRPr>
          </a:p>
          <a:p>
            <a:pPr marL="285750" indent="-285750" algn="l">
              <a:buFontTx/>
              <a:buChar char="-"/>
            </a:pPr>
            <a:r>
              <a:rPr lang="da-DK" sz="1600" noProof="0" dirty="0" err="1">
                <a:solidFill>
                  <a:schemeClr val="bg1"/>
                </a:solidFill>
              </a:rPr>
              <a:t>Counterintuitive</a:t>
            </a:r>
            <a:endParaRPr lang="da-DK" sz="1600" noProof="0" dirty="0">
              <a:solidFill>
                <a:schemeClr val="bg1"/>
              </a:solidFill>
            </a:endParaRPr>
          </a:p>
        </p:txBody>
      </p:sp>
      <p:sp>
        <p:nvSpPr>
          <p:cNvPr id="6" name="Rectangle 5">
            <a:extLst>
              <a:ext uri="{FF2B5EF4-FFF2-40B4-BE49-F238E27FC236}">
                <a16:creationId xmlns:a16="http://schemas.microsoft.com/office/drawing/2014/main" id="{EBC1F0A8-2A15-A9DB-6C36-91EBDFB5CB8B}"/>
              </a:ext>
            </a:extLst>
          </p:cNvPr>
          <p:cNvSpPr/>
          <p:nvPr/>
        </p:nvSpPr>
        <p:spPr>
          <a:xfrm>
            <a:off x="2015685" y="3804083"/>
            <a:ext cx="3023527" cy="1868847"/>
          </a:xfrm>
          <a:prstGeom prst="rect">
            <a:avLst/>
          </a:prstGeom>
          <a:solidFill>
            <a:schemeClr val="tx1">
              <a:lumMod val="65000"/>
              <a:lumOff val="35000"/>
            </a:schemeClr>
          </a:solidFill>
          <a:ln w="3175">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da-DK" sz="1100" dirty="0" err="1">
              <a:solidFill>
                <a:schemeClr val="tx1"/>
              </a:solidFill>
            </a:endParaRPr>
          </a:p>
        </p:txBody>
      </p:sp>
      <p:sp>
        <p:nvSpPr>
          <p:cNvPr id="7" name="TextBox 6">
            <a:extLst>
              <a:ext uri="{FF2B5EF4-FFF2-40B4-BE49-F238E27FC236}">
                <a16:creationId xmlns:a16="http://schemas.microsoft.com/office/drawing/2014/main" id="{5AE64B47-56F6-36F8-87D3-F4A9EEA7C7C6}"/>
              </a:ext>
            </a:extLst>
          </p:cNvPr>
          <p:cNvSpPr txBox="1"/>
          <p:nvPr/>
        </p:nvSpPr>
        <p:spPr>
          <a:xfrm>
            <a:off x="2015685" y="3804083"/>
            <a:ext cx="3023527" cy="1723549"/>
          </a:xfrm>
          <a:prstGeom prst="rect">
            <a:avLst/>
          </a:prstGeom>
          <a:noFill/>
        </p:spPr>
        <p:txBody>
          <a:bodyPr wrap="square" lIns="0" tIns="0" rIns="0" bIns="0" rtlCol="0">
            <a:spAutoFit/>
          </a:bodyPr>
          <a:lstStyle/>
          <a:p>
            <a:pPr marL="285750" indent="-285750" algn="l">
              <a:buFontTx/>
              <a:buChar char="-"/>
            </a:pPr>
            <a:r>
              <a:rPr lang="da-DK" sz="1600" noProof="0" dirty="0" err="1"/>
              <a:t>Agreeable</a:t>
            </a:r>
            <a:endParaRPr lang="da-DK" sz="1600" noProof="0" dirty="0"/>
          </a:p>
          <a:p>
            <a:pPr marL="285750" indent="-285750" algn="l">
              <a:buFontTx/>
              <a:buChar char="-"/>
            </a:pPr>
            <a:r>
              <a:rPr lang="da-DK" sz="1600" dirty="0" err="1"/>
              <a:t>Conventional</a:t>
            </a:r>
            <a:endParaRPr lang="da-DK" sz="1600" dirty="0"/>
          </a:p>
          <a:p>
            <a:pPr marL="285750" indent="-285750" algn="l">
              <a:buFontTx/>
              <a:buChar char="-"/>
            </a:pPr>
            <a:r>
              <a:rPr lang="da-DK" sz="1600" noProof="0" dirty="0" err="1"/>
              <a:t>Expected</a:t>
            </a:r>
            <a:endParaRPr lang="da-DK" sz="1600" noProof="0" dirty="0"/>
          </a:p>
          <a:p>
            <a:pPr marL="285750" indent="-285750" algn="l">
              <a:buFontTx/>
              <a:buChar char="-"/>
            </a:pPr>
            <a:r>
              <a:rPr lang="da-DK" sz="1600" dirty="0"/>
              <a:t>Simple</a:t>
            </a:r>
          </a:p>
          <a:p>
            <a:pPr marL="285750" indent="-285750" algn="l">
              <a:buFontTx/>
              <a:buChar char="-"/>
            </a:pPr>
            <a:r>
              <a:rPr lang="da-DK" sz="1600" noProof="0" dirty="0" err="1"/>
              <a:t>Safe</a:t>
            </a:r>
            <a:endParaRPr lang="da-DK" sz="1600" noProof="0" dirty="0"/>
          </a:p>
          <a:p>
            <a:pPr marL="285750" indent="-285750" algn="l">
              <a:buFontTx/>
              <a:buChar char="-"/>
            </a:pPr>
            <a:r>
              <a:rPr lang="da-DK" sz="1600" dirty="0" err="1"/>
              <a:t>Inexpensive</a:t>
            </a:r>
            <a:endParaRPr lang="da-DK" sz="1600" dirty="0"/>
          </a:p>
          <a:p>
            <a:pPr marL="285750" indent="-285750" algn="l">
              <a:buFontTx/>
              <a:buChar char="-"/>
            </a:pPr>
            <a:r>
              <a:rPr lang="da-DK" sz="1600" noProof="0" dirty="0"/>
              <a:t>Intuitive</a:t>
            </a:r>
          </a:p>
        </p:txBody>
      </p:sp>
      <p:sp>
        <p:nvSpPr>
          <p:cNvPr id="8" name="Rectangle 7">
            <a:extLst>
              <a:ext uri="{FF2B5EF4-FFF2-40B4-BE49-F238E27FC236}">
                <a16:creationId xmlns:a16="http://schemas.microsoft.com/office/drawing/2014/main" id="{CB0C0DFC-15CD-D1F3-3AE2-93788023CFB5}"/>
              </a:ext>
            </a:extLst>
          </p:cNvPr>
          <p:cNvSpPr/>
          <p:nvPr/>
        </p:nvSpPr>
        <p:spPr>
          <a:xfrm>
            <a:off x="5138216" y="3804082"/>
            <a:ext cx="3999110" cy="1868847"/>
          </a:xfrm>
          <a:prstGeom prst="rect">
            <a:avLst/>
          </a:prstGeom>
          <a:solidFill>
            <a:schemeClr val="bg1">
              <a:lumMod val="65000"/>
            </a:schemeClr>
          </a:solidFill>
          <a:ln w="3175">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da-DK" sz="1100" dirty="0" err="1">
              <a:solidFill>
                <a:schemeClr val="tx1"/>
              </a:solidFill>
            </a:endParaRPr>
          </a:p>
        </p:txBody>
      </p:sp>
      <p:sp>
        <p:nvSpPr>
          <p:cNvPr id="9" name="TextBox 8">
            <a:extLst>
              <a:ext uri="{FF2B5EF4-FFF2-40B4-BE49-F238E27FC236}">
                <a16:creationId xmlns:a16="http://schemas.microsoft.com/office/drawing/2014/main" id="{3F9929D0-A3CF-0875-ADB6-5B8F41A78C2A}"/>
              </a:ext>
            </a:extLst>
          </p:cNvPr>
          <p:cNvSpPr txBox="1"/>
          <p:nvPr/>
        </p:nvSpPr>
        <p:spPr>
          <a:xfrm>
            <a:off x="5626007" y="4542746"/>
            <a:ext cx="3023527" cy="246221"/>
          </a:xfrm>
          <a:prstGeom prst="rect">
            <a:avLst/>
          </a:prstGeom>
          <a:noFill/>
        </p:spPr>
        <p:txBody>
          <a:bodyPr wrap="square" lIns="0" tIns="0" rIns="0" bIns="0" rtlCol="0">
            <a:spAutoFit/>
          </a:bodyPr>
          <a:lstStyle/>
          <a:p>
            <a:pPr algn="ctr"/>
            <a:r>
              <a:rPr lang="da-DK" sz="1600" noProof="0" dirty="0" err="1">
                <a:solidFill>
                  <a:schemeClr val="bg1"/>
                </a:solidFill>
              </a:rPr>
              <a:t>Easy</a:t>
            </a:r>
            <a:r>
              <a:rPr lang="da-DK" sz="1600" noProof="0" dirty="0">
                <a:solidFill>
                  <a:schemeClr val="bg1"/>
                </a:solidFill>
              </a:rPr>
              <a:t> </a:t>
            </a:r>
            <a:r>
              <a:rPr lang="da-DK" sz="1600" noProof="0" dirty="0" err="1">
                <a:solidFill>
                  <a:schemeClr val="bg1"/>
                </a:solidFill>
              </a:rPr>
              <a:t>wins</a:t>
            </a:r>
            <a:endParaRPr lang="da-DK" sz="1600" noProof="0" dirty="0">
              <a:solidFill>
                <a:schemeClr val="bg1"/>
              </a:solidFill>
            </a:endParaRPr>
          </a:p>
        </p:txBody>
      </p:sp>
      <p:sp>
        <p:nvSpPr>
          <p:cNvPr id="10" name="Rectangle 9">
            <a:extLst>
              <a:ext uri="{FF2B5EF4-FFF2-40B4-BE49-F238E27FC236}">
                <a16:creationId xmlns:a16="http://schemas.microsoft.com/office/drawing/2014/main" id="{28B26134-3EB5-3E10-6B7E-F01497562D15}"/>
              </a:ext>
            </a:extLst>
          </p:cNvPr>
          <p:cNvSpPr/>
          <p:nvPr/>
        </p:nvSpPr>
        <p:spPr>
          <a:xfrm>
            <a:off x="5138216" y="1862928"/>
            <a:ext cx="3999110" cy="1868847"/>
          </a:xfrm>
          <a:prstGeom prst="rect">
            <a:avLst/>
          </a:prstGeom>
          <a:solidFill>
            <a:srgbClr val="92D050"/>
          </a:solidFill>
          <a:ln w="31750" cap="sq">
            <a:solidFill>
              <a:srgbClr val="6EA92D"/>
            </a:solidFill>
            <a:prstDash val="dash"/>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da-DK" sz="1100" dirty="0" err="1">
              <a:solidFill>
                <a:schemeClr val="tx1"/>
              </a:solidFill>
            </a:endParaRPr>
          </a:p>
        </p:txBody>
      </p:sp>
      <p:sp>
        <p:nvSpPr>
          <p:cNvPr id="12" name="TextBox 11">
            <a:extLst>
              <a:ext uri="{FF2B5EF4-FFF2-40B4-BE49-F238E27FC236}">
                <a16:creationId xmlns:a16="http://schemas.microsoft.com/office/drawing/2014/main" id="{AB54DEE6-49B8-0C6B-B56A-F6E2CC68BCF3}"/>
              </a:ext>
            </a:extLst>
          </p:cNvPr>
          <p:cNvSpPr txBox="1"/>
          <p:nvPr/>
        </p:nvSpPr>
        <p:spPr>
          <a:xfrm>
            <a:off x="5626007" y="2489574"/>
            <a:ext cx="3023527" cy="615553"/>
          </a:xfrm>
          <a:prstGeom prst="rect">
            <a:avLst/>
          </a:prstGeom>
          <a:noFill/>
        </p:spPr>
        <p:txBody>
          <a:bodyPr wrap="square" lIns="0" tIns="0" rIns="0" bIns="0" rtlCol="0">
            <a:spAutoFit/>
          </a:bodyPr>
          <a:lstStyle/>
          <a:p>
            <a:pPr algn="ctr"/>
            <a:r>
              <a:rPr lang="da-DK" sz="4000" noProof="0" dirty="0">
                <a:solidFill>
                  <a:schemeClr val="bg1"/>
                </a:solidFill>
              </a:rPr>
              <a:t>Story Zone</a:t>
            </a:r>
          </a:p>
        </p:txBody>
      </p:sp>
      <p:cxnSp>
        <p:nvCxnSpPr>
          <p:cNvPr id="14" name="Straight Arrow Connector 13">
            <a:extLst>
              <a:ext uri="{FF2B5EF4-FFF2-40B4-BE49-F238E27FC236}">
                <a16:creationId xmlns:a16="http://schemas.microsoft.com/office/drawing/2014/main" id="{1C68AC44-BEF8-5D24-700F-234E08A37221}"/>
              </a:ext>
            </a:extLst>
          </p:cNvPr>
          <p:cNvCxnSpPr/>
          <p:nvPr/>
        </p:nvCxnSpPr>
        <p:spPr>
          <a:xfrm>
            <a:off x="2649758" y="5913565"/>
            <a:ext cx="5753378" cy="0"/>
          </a:xfrm>
          <a:prstGeom prst="straightConnector1">
            <a:avLst/>
          </a:prstGeom>
          <a:ln w="25400" cap="flat" cmpd="sng" algn="ctr">
            <a:solidFill>
              <a:srgbClr val="F2C811"/>
            </a:solidFill>
            <a:prstDash val="solid"/>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EB8DAEA-8412-6D41-411D-89489BFCE531}"/>
              </a:ext>
            </a:extLst>
          </p:cNvPr>
          <p:cNvCxnSpPr>
            <a:cxnSpLocks/>
          </p:cNvCxnSpPr>
          <p:nvPr/>
        </p:nvCxnSpPr>
        <p:spPr>
          <a:xfrm>
            <a:off x="1639687" y="2505237"/>
            <a:ext cx="0" cy="2453075"/>
          </a:xfrm>
          <a:prstGeom prst="straightConnector1">
            <a:avLst/>
          </a:prstGeom>
          <a:ln w="25400" cap="flat" cmpd="sng" algn="ctr">
            <a:solidFill>
              <a:srgbClr val="F2C811"/>
            </a:solidFill>
            <a:prstDash val="solid"/>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E14AD42-9543-E34C-2847-7FC1CB4A8C66}"/>
              </a:ext>
            </a:extLst>
          </p:cNvPr>
          <p:cNvSpPr txBox="1"/>
          <p:nvPr/>
        </p:nvSpPr>
        <p:spPr>
          <a:xfrm>
            <a:off x="4014683" y="5975553"/>
            <a:ext cx="3023527" cy="246221"/>
          </a:xfrm>
          <a:prstGeom prst="rect">
            <a:avLst/>
          </a:prstGeom>
          <a:noFill/>
        </p:spPr>
        <p:txBody>
          <a:bodyPr wrap="square" lIns="0" tIns="0" rIns="0" bIns="0" rtlCol="0">
            <a:spAutoFit/>
          </a:bodyPr>
          <a:lstStyle/>
          <a:p>
            <a:pPr algn="ctr"/>
            <a:r>
              <a:rPr lang="da-DK" sz="1600" dirty="0">
                <a:solidFill>
                  <a:schemeClr val="bg1"/>
                </a:solidFill>
              </a:rPr>
              <a:t>Potential Value</a:t>
            </a:r>
            <a:endParaRPr lang="da-DK" sz="1600" noProof="0" dirty="0">
              <a:solidFill>
                <a:schemeClr val="bg1"/>
              </a:solidFill>
            </a:endParaRPr>
          </a:p>
        </p:txBody>
      </p:sp>
      <p:sp>
        <p:nvSpPr>
          <p:cNvPr id="19" name="TextBox 18">
            <a:extLst>
              <a:ext uri="{FF2B5EF4-FFF2-40B4-BE49-F238E27FC236}">
                <a16:creationId xmlns:a16="http://schemas.microsoft.com/office/drawing/2014/main" id="{ECA11385-CD57-05AB-240C-A068394FC81E}"/>
              </a:ext>
            </a:extLst>
          </p:cNvPr>
          <p:cNvSpPr txBox="1"/>
          <p:nvPr/>
        </p:nvSpPr>
        <p:spPr>
          <a:xfrm>
            <a:off x="691914" y="3519661"/>
            <a:ext cx="907726" cy="492443"/>
          </a:xfrm>
          <a:prstGeom prst="rect">
            <a:avLst/>
          </a:prstGeom>
          <a:noFill/>
        </p:spPr>
        <p:txBody>
          <a:bodyPr wrap="square" lIns="0" tIns="0" rIns="0" bIns="0" rtlCol="0">
            <a:spAutoFit/>
          </a:bodyPr>
          <a:lstStyle/>
          <a:p>
            <a:pPr algn="ctr"/>
            <a:r>
              <a:rPr lang="da-DK" sz="1600" dirty="0" err="1">
                <a:solidFill>
                  <a:schemeClr val="bg1"/>
                </a:solidFill>
              </a:rPr>
              <a:t>Insight</a:t>
            </a:r>
            <a:r>
              <a:rPr lang="da-DK" sz="1600" dirty="0">
                <a:solidFill>
                  <a:schemeClr val="bg1"/>
                </a:solidFill>
              </a:rPr>
              <a:t> Type</a:t>
            </a:r>
            <a:endParaRPr lang="da-DK" sz="1600" noProof="0" dirty="0">
              <a:solidFill>
                <a:schemeClr val="bg1"/>
              </a:solidFill>
            </a:endParaRPr>
          </a:p>
        </p:txBody>
      </p:sp>
      <p:sp>
        <p:nvSpPr>
          <p:cNvPr id="20" name="TextBox 19">
            <a:extLst>
              <a:ext uri="{FF2B5EF4-FFF2-40B4-BE49-F238E27FC236}">
                <a16:creationId xmlns:a16="http://schemas.microsoft.com/office/drawing/2014/main" id="{7AFE247F-72C2-65FF-6CBD-55B3C35A5C1A}"/>
              </a:ext>
            </a:extLst>
          </p:cNvPr>
          <p:cNvSpPr txBox="1"/>
          <p:nvPr/>
        </p:nvSpPr>
        <p:spPr>
          <a:xfrm>
            <a:off x="1951165" y="5790454"/>
            <a:ext cx="698593" cy="246221"/>
          </a:xfrm>
          <a:prstGeom prst="rect">
            <a:avLst/>
          </a:prstGeom>
          <a:noFill/>
        </p:spPr>
        <p:txBody>
          <a:bodyPr wrap="square" lIns="0" tIns="0" rIns="0" bIns="0" rtlCol="0">
            <a:spAutoFit/>
          </a:bodyPr>
          <a:lstStyle/>
          <a:p>
            <a:pPr algn="ctr"/>
            <a:r>
              <a:rPr lang="da-DK" sz="1600" dirty="0">
                <a:solidFill>
                  <a:schemeClr val="bg1"/>
                </a:solidFill>
              </a:rPr>
              <a:t>Low</a:t>
            </a:r>
            <a:endParaRPr lang="da-DK" sz="1600" noProof="0" dirty="0">
              <a:solidFill>
                <a:schemeClr val="bg1"/>
              </a:solidFill>
            </a:endParaRPr>
          </a:p>
        </p:txBody>
      </p:sp>
      <p:sp>
        <p:nvSpPr>
          <p:cNvPr id="21" name="TextBox 20">
            <a:extLst>
              <a:ext uri="{FF2B5EF4-FFF2-40B4-BE49-F238E27FC236}">
                <a16:creationId xmlns:a16="http://schemas.microsoft.com/office/drawing/2014/main" id="{1A3BBB1C-23C4-E3DA-1A4A-004531B6544A}"/>
              </a:ext>
            </a:extLst>
          </p:cNvPr>
          <p:cNvSpPr txBox="1"/>
          <p:nvPr/>
        </p:nvSpPr>
        <p:spPr>
          <a:xfrm>
            <a:off x="8403135" y="5790454"/>
            <a:ext cx="698593" cy="246221"/>
          </a:xfrm>
          <a:prstGeom prst="rect">
            <a:avLst/>
          </a:prstGeom>
          <a:noFill/>
        </p:spPr>
        <p:txBody>
          <a:bodyPr wrap="square" lIns="0" tIns="0" rIns="0" bIns="0" rtlCol="0">
            <a:spAutoFit/>
          </a:bodyPr>
          <a:lstStyle/>
          <a:p>
            <a:pPr algn="ctr"/>
            <a:r>
              <a:rPr lang="da-DK" sz="1600" dirty="0">
                <a:solidFill>
                  <a:schemeClr val="bg1"/>
                </a:solidFill>
              </a:rPr>
              <a:t>High</a:t>
            </a:r>
            <a:endParaRPr lang="da-DK" sz="1600" noProof="0" dirty="0">
              <a:solidFill>
                <a:schemeClr val="bg1"/>
              </a:solidFill>
            </a:endParaRPr>
          </a:p>
        </p:txBody>
      </p:sp>
      <p:sp>
        <p:nvSpPr>
          <p:cNvPr id="22" name="TextBox 21">
            <a:extLst>
              <a:ext uri="{FF2B5EF4-FFF2-40B4-BE49-F238E27FC236}">
                <a16:creationId xmlns:a16="http://schemas.microsoft.com/office/drawing/2014/main" id="{CD980C9E-6452-AAB9-8330-EFEEE59F0E74}"/>
              </a:ext>
            </a:extLst>
          </p:cNvPr>
          <p:cNvSpPr txBox="1"/>
          <p:nvPr/>
        </p:nvSpPr>
        <p:spPr>
          <a:xfrm>
            <a:off x="1290390" y="2122190"/>
            <a:ext cx="698593" cy="246221"/>
          </a:xfrm>
          <a:prstGeom prst="rect">
            <a:avLst/>
          </a:prstGeom>
          <a:noFill/>
        </p:spPr>
        <p:txBody>
          <a:bodyPr wrap="square" lIns="0" tIns="0" rIns="0" bIns="0" rtlCol="0">
            <a:spAutoFit/>
          </a:bodyPr>
          <a:lstStyle/>
          <a:p>
            <a:pPr algn="ctr"/>
            <a:r>
              <a:rPr lang="da-DK" sz="1600" dirty="0">
                <a:solidFill>
                  <a:schemeClr val="bg1"/>
                </a:solidFill>
              </a:rPr>
              <a:t>Hard</a:t>
            </a:r>
            <a:endParaRPr lang="da-DK" sz="1600" noProof="0" dirty="0">
              <a:solidFill>
                <a:schemeClr val="bg1"/>
              </a:solidFill>
            </a:endParaRPr>
          </a:p>
        </p:txBody>
      </p:sp>
      <p:sp>
        <p:nvSpPr>
          <p:cNvPr id="23" name="TextBox 22">
            <a:extLst>
              <a:ext uri="{FF2B5EF4-FFF2-40B4-BE49-F238E27FC236}">
                <a16:creationId xmlns:a16="http://schemas.microsoft.com/office/drawing/2014/main" id="{D39FF8C4-F250-F5EF-DB2F-E7270F3763E6}"/>
              </a:ext>
            </a:extLst>
          </p:cNvPr>
          <p:cNvSpPr txBox="1"/>
          <p:nvPr/>
        </p:nvSpPr>
        <p:spPr>
          <a:xfrm>
            <a:off x="1290389" y="4994789"/>
            <a:ext cx="698593" cy="246221"/>
          </a:xfrm>
          <a:prstGeom prst="rect">
            <a:avLst/>
          </a:prstGeom>
          <a:noFill/>
        </p:spPr>
        <p:txBody>
          <a:bodyPr wrap="square" lIns="0" tIns="0" rIns="0" bIns="0" rtlCol="0">
            <a:spAutoFit/>
          </a:bodyPr>
          <a:lstStyle/>
          <a:p>
            <a:pPr algn="ctr"/>
            <a:r>
              <a:rPr lang="da-DK" sz="1600" dirty="0" err="1">
                <a:solidFill>
                  <a:schemeClr val="bg1"/>
                </a:solidFill>
              </a:rPr>
              <a:t>Easy</a:t>
            </a:r>
            <a:endParaRPr lang="da-DK" sz="1600" noProof="0" dirty="0">
              <a:solidFill>
                <a:schemeClr val="bg1"/>
              </a:solidFill>
            </a:endParaRPr>
          </a:p>
        </p:txBody>
      </p:sp>
      <p:sp>
        <p:nvSpPr>
          <p:cNvPr id="2" name="TextBox 1">
            <a:extLst>
              <a:ext uri="{FF2B5EF4-FFF2-40B4-BE49-F238E27FC236}">
                <a16:creationId xmlns:a16="http://schemas.microsoft.com/office/drawing/2014/main" id="{4FB0DCD4-69C3-CDF4-DE55-B78EFD06CF13}"/>
              </a:ext>
            </a:extLst>
          </p:cNvPr>
          <p:cNvSpPr txBox="1"/>
          <p:nvPr/>
        </p:nvSpPr>
        <p:spPr>
          <a:xfrm>
            <a:off x="298123" y="6187218"/>
            <a:ext cx="2589687" cy="161583"/>
          </a:xfrm>
          <a:prstGeom prst="rect">
            <a:avLst/>
          </a:prstGeom>
          <a:noFill/>
        </p:spPr>
        <p:txBody>
          <a:bodyPr wrap="square" lIns="0" tIns="0" rIns="0" bIns="0" rtlCol="0">
            <a:spAutoFit/>
          </a:bodyPr>
          <a:lstStyle/>
          <a:p>
            <a:pPr algn="l">
              <a:spcBef>
                <a:spcPts val="1000"/>
              </a:spcBef>
            </a:pPr>
            <a:r>
              <a:rPr lang="da-DK" sz="1050" dirty="0">
                <a:solidFill>
                  <a:schemeClr val="bg1">
                    <a:lumMod val="65000"/>
                  </a:schemeClr>
                </a:solidFill>
              </a:rPr>
              <a:t>Source: Brent </a:t>
            </a:r>
            <a:r>
              <a:rPr lang="da-DK" sz="1050" dirty="0" err="1">
                <a:solidFill>
                  <a:schemeClr val="bg1">
                    <a:lumMod val="65000"/>
                  </a:schemeClr>
                </a:solidFill>
              </a:rPr>
              <a:t>Dykes</a:t>
            </a:r>
            <a:r>
              <a:rPr lang="da-DK" sz="1050" dirty="0">
                <a:solidFill>
                  <a:schemeClr val="bg1">
                    <a:lumMod val="65000"/>
                  </a:schemeClr>
                </a:solidFill>
              </a:rPr>
              <a:t> (2019)</a:t>
            </a:r>
          </a:p>
        </p:txBody>
      </p:sp>
    </p:spTree>
    <p:extLst>
      <p:ext uri="{BB962C8B-B14F-4D97-AF65-F5344CB8AC3E}">
        <p14:creationId xmlns:p14="http://schemas.microsoft.com/office/powerpoint/2010/main" val="17763571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Learnings from </a:t>
            </a:r>
            <a:r>
              <a:rPr lang="en-GB" cap="none" dirty="0" err="1">
                <a:solidFill>
                  <a:srgbClr val="F2C811"/>
                </a:solidFill>
              </a:rPr>
              <a:t>Behavioral</a:t>
            </a:r>
            <a:r>
              <a:rPr lang="en-GB" cap="none" dirty="0">
                <a:solidFill>
                  <a:srgbClr val="F2C811"/>
                </a:solidFill>
              </a:rPr>
              <a:t> Economics</a:t>
            </a:r>
          </a:p>
        </p:txBody>
      </p:sp>
      <p:sp>
        <p:nvSpPr>
          <p:cNvPr id="2" name="Content Placeholder 1">
            <a:extLst>
              <a:ext uri="{FF2B5EF4-FFF2-40B4-BE49-F238E27FC236}">
                <a16:creationId xmlns:a16="http://schemas.microsoft.com/office/drawing/2014/main" id="{9F4A2FCA-920F-3BD2-F52C-DB49A6BCCC87}"/>
              </a:ext>
            </a:extLst>
          </p:cNvPr>
          <p:cNvSpPr>
            <a:spLocks noGrp="1"/>
          </p:cNvSpPr>
          <p:nvPr>
            <p:ph sz="quarter" idx="13"/>
          </p:nvPr>
        </p:nvSpPr>
        <p:spPr>
          <a:xfrm>
            <a:off x="442912" y="1844676"/>
            <a:ext cx="11306175" cy="4212000"/>
          </a:xfrm>
        </p:spPr>
        <p:txBody>
          <a:bodyPr/>
          <a:lstStyle/>
          <a:p>
            <a:pPr marL="0" indent="0">
              <a:buNone/>
            </a:pPr>
            <a:endParaRPr lang="da-DK" sz="3200" dirty="0">
              <a:solidFill>
                <a:schemeClr val="bg1"/>
              </a:solidFill>
            </a:endParaRPr>
          </a:p>
        </p:txBody>
      </p:sp>
    </p:spTree>
    <p:extLst>
      <p:ext uri="{BB962C8B-B14F-4D97-AF65-F5344CB8AC3E}">
        <p14:creationId xmlns:p14="http://schemas.microsoft.com/office/powerpoint/2010/main" val="41118350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Learnings from </a:t>
            </a:r>
            <a:r>
              <a:rPr lang="en-GB" cap="none" dirty="0" err="1">
                <a:solidFill>
                  <a:srgbClr val="F2C811"/>
                </a:solidFill>
              </a:rPr>
              <a:t>Behavioral</a:t>
            </a:r>
            <a:r>
              <a:rPr lang="en-GB" cap="none" dirty="0">
                <a:solidFill>
                  <a:srgbClr val="F2C811"/>
                </a:solidFill>
              </a:rPr>
              <a:t> Economics</a:t>
            </a:r>
          </a:p>
        </p:txBody>
      </p:sp>
      <p:sp>
        <p:nvSpPr>
          <p:cNvPr id="2" name="Content Placeholder 1">
            <a:extLst>
              <a:ext uri="{FF2B5EF4-FFF2-40B4-BE49-F238E27FC236}">
                <a16:creationId xmlns:a16="http://schemas.microsoft.com/office/drawing/2014/main" id="{9F4A2FCA-920F-3BD2-F52C-DB49A6BCCC87}"/>
              </a:ext>
            </a:extLst>
          </p:cNvPr>
          <p:cNvSpPr>
            <a:spLocks noGrp="1"/>
          </p:cNvSpPr>
          <p:nvPr>
            <p:ph sz="quarter" idx="13"/>
          </p:nvPr>
        </p:nvSpPr>
        <p:spPr>
          <a:xfrm>
            <a:off x="442912" y="1844676"/>
            <a:ext cx="11306175" cy="4212000"/>
          </a:xfrm>
        </p:spPr>
        <p:txBody>
          <a:bodyPr/>
          <a:lstStyle/>
          <a:p>
            <a:pPr marL="0" indent="0">
              <a:buNone/>
            </a:pPr>
            <a:r>
              <a:rPr lang="da-DK" sz="3200" i="1" dirty="0" err="1">
                <a:solidFill>
                  <a:schemeClr val="bg1"/>
                </a:solidFill>
              </a:rPr>
              <a:t>Heuristics</a:t>
            </a:r>
            <a:r>
              <a:rPr lang="da-DK" sz="3200" dirty="0">
                <a:solidFill>
                  <a:schemeClr val="bg1"/>
                </a:solidFill>
              </a:rPr>
              <a:t>:</a:t>
            </a:r>
          </a:p>
          <a:p>
            <a:pPr marL="0" indent="0">
              <a:buNone/>
            </a:pPr>
            <a:r>
              <a:rPr lang="en-US" sz="3200" dirty="0">
                <a:solidFill>
                  <a:schemeClr val="bg1"/>
                </a:solidFill>
              </a:rPr>
              <a:t>People tend to make decisions using mental shortcuts as opposed to using long, rational, optimal reasoning.</a:t>
            </a:r>
          </a:p>
        </p:txBody>
      </p:sp>
    </p:spTree>
    <p:extLst>
      <p:ext uri="{BB962C8B-B14F-4D97-AF65-F5344CB8AC3E}">
        <p14:creationId xmlns:p14="http://schemas.microsoft.com/office/powerpoint/2010/main" val="36992893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Learnings from </a:t>
            </a:r>
            <a:r>
              <a:rPr lang="en-GB" cap="none" dirty="0" err="1">
                <a:solidFill>
                  <a:srgbClr val="F2C811"/>
                </a:solidFill>
              </a:rPr>
              <a:t>Behavioral</a:t>
            </a:r>
            <a:r>
              <a:rPr lang="en-GB" cap="none" dirty="0">
                <a:solidFill>
                  <a:srgbClr val="F2C811"/>
                </a:solidFill>
              </a:rPr>
              <a:t> Economics</a:t>
            </a:r>
          </a:p>
        </p:txBody>
      </p:sp>
      <p:sp>
        <p:nvSpPr>
          <p:cNvPr id="2" name="Content Placeholder 1">
            <a:extLst>
              <a:ext uri="{FF2B5EF4-FFF2-40B4-BE49-F238E27FC236}">
                <a16:creationId xmlns:a16="http://schemas.microsoft.com/office/drawing/2014/main" id="{9F4A2FCA-920F-3BD2-F52C-DB49A6BCCC87}"/>
              </a:ext>
            </a:extLst>
          </p:cNvPr>
          <p:cNvSpPr>
            <a:spLocks noGrp="1"/>
          </p:cNvSpPr>
          <p:nvPr>
            <p:ph sz="quarter" idx="13"/>
          </p:nvPr>
        </p:nvSpPr>
        <p:spPr>
          <a:xfrm>
            <a:off x="442912" y="1844676"/>
            <a:ext cx="11306175" cy="4212000"/>
          </a:xfrm>
        </p:spPr>
        <p:txBody>
          <a:bodyPr/>
          <a:lstStyle/>
          <a:p>
            <a:pPr marL="0" indent="0">
              <a:buNone/>
            </a:pPr>
            <a:r>
              <a:rPr lang="da-DK" sz="3200" i="1" dirty="0" err="1">
                <a:solidFill>
                  <a:schemeClr val="bg1"/>
                </a:solidFill>
              </a:rPr>
              <a:t>Heuristics</a:t>
            </a:r>
            <a:r>
              <a:rPr lang="da-DK" sz="3200" dirty="0">
                <a:solidFill>
                  <a:schemeClr val="bg1"/>
                </a:solidFill>
              </a:rPr>
              <a:t>:</a:t>
            </a:r>
          </a:p>
          <a:p>
            <a:pPr marL="0" indent="0">
              <a:buNone/>
            </a:pPr>
            <a:r>
              <a:rPr lang="en-US" sz="3200" dirty="0">
                <a:solidFill>
                  <a:schemeClr val="bg1"/>
                </a:solidFill>
              </a:rPr>
              <a:t>People tend to make decisions using mental shortcuts as opposed to using long, rational, optimal reasoning.</a:t>
            </a:r>
          </a:p>
          <a:p>
            <a:pPr marL="0" indent="0">
              <a:buNone/>
            </a:pPr>
            <a:endParaRPr lang="da-DK" sz="3200" dirty="0">
              <a:solidFill>
                <a:schemeClr val="bg1"/>
              </a:solidFill>
            </a:endParaRPr>
          </a:p>
          <a:p>
            <a:pPr marL="0" indent="0">
              <a:buNone/>
            </a:pPr>
            <a:r>
              <a:rPr lang="da-DK" sz="3200" i="1" dirty="0">
                <a:solidFill>
                  <a:schemeClr val="bg1"/>
                </a:solidFill>
              </a:rPr>
              <a:t>Framing</a:t>
            </a:r>
            <a:r>
              <a:rPr lang="da-DK" sz="3200" dirty="0">
                <a:solidFill>
                  <a:schemeClr val="bg1"/>
                </a:solidFill>
              </a:rPr>
              <a:t>:</a:t>
            </a:r>
          </a:p>
          <a:p>
            <a:pPr marL="0" indent="0">
              <a:buNone/>
            </a:pPr>
            <a:r>
              <a:rPr lang="en-US" sz="3200" dirty="0">
                <a:solidFill>
                  <a:schemeClr val="bg1"/>
                </a:solidFill>
              </a:rPr>
              <a:t>Cognitive bias that suggests an outcome may be determined based on the structure of how something has been presented.</a:t>
            </a:r>
            <a:endParaRPr lang="da-DK" sz="3200" dirty="0">
              <a:solidFill>
                <a:schemeClr val="bg1"/>
              </a:solidFill>
            </a:endParaRPr>
          </a:p>
        </p:txBody>
      </p:sp>
    </p:spTree>
    <p:extLst>
      <p:ext uri="{BB962C8B-B14F-4D97-AF65-F5344CB8AC3E}">
        <p14:creationId xmlns:p14="http://schemas.microsoft.com/office/powerpoint/2010/main" val="35281852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Historical insights fit for a data story</a:t>
            </a:r>
          </a:p>
        </p:txBody>
      </p:sp>
      <p:sp>
        <p:nvSpPr>
          <p:cNvPr id="2" name="Content Placeholder 1">
            <a:extLst>
              <a:ext uri="{FF2B5EF4-FFF2-40B4-BE49-F238E27FC236}">
                <a16:creationId xmlns:a16="http://schemas.microsoft.com/office/drawing/2014/main" id="{9F4A2FCA-920F-3BD2-F52C-DB49A6BCCC87}"/>
              </a:ext>
            </a:extLst>
          </p:cNvPr>
          <p:cNvSpPr>
            <a:spLocks noGrp="1"/>
          </p:cNvSpPr>
          <p:nvPr>
            <p:ph sz="quarter" idx="13"/>
          </p:nvPr>
        </p:nvSpPr>
        <p:spPr>
          <a:xfrm>
            <a:off x="442912" y="1844676"/>
            <a:ext cx="11306175" cy="4212000"/>
          </a:xfrm>
        </p:spPr>
        <p:txBody>
          <a:bodyPr/>
          <a:lstStyle/>
          <a:p>
            <a:pPr marL="742950" indent="-742950">
              <a:buAutoNum type="arabicPeriod"/>
            </a:pPr>
            <a:endParaRPr lang="da-DK" sz="3200" dirty="0">
              <a:solidFill>
                <a:schemeClr val="bg1"/>
              </a:solidFill>
            </a:endParaRPr>
          </a:p>
        </p:txBody>
      </p:sp>
    </p:spTree>
    <p:extLst>
      <p:ext uri="{BB962C8B-B14F-4D97-AF65-F5344CB8AC3E}">
        <p14:creationId xmlns:p14="http://schemas.microsoft.com/office/powerpoint/2010/main" val="39987923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Historical insights fit for a data story</a:t>
            </a:r>
          </a:p>
        </p:txBody>
      </p:sp>
      <p:sp>
        <p:nvSpPr>
          <p:cNvPr id="2" name="Content Placeholder 1">
            <a:extLst>
              <a:ext uri="{FF2B5EF4-FFF2-40B4-BE49-F238E27FC236}">
                <a16:creationId xmlns:a16="http://schemas.microsoft.com/office/drawing/2014/main" id="{9F4A2FCA-920F-3BD2-F52C-DB49A6BCCC87}"/>
              </a:ext>
            </a:extLst>
          </p:cNvPr>
          <p:cNvSpPr>
            <a:spLocks noGrp="1"/>
          </p:cNvSpPr>
          <p:nvPr>
            <p:ph sz="quarter" idx="13"/>
          </p:nvPr>
        </p:nvSpPr>
        <p:spPr>
          <a:xfrm>
            <a:off x="442912" y="1844676"/>
            <a:ext cx="11306175" cy="4212000"/>
          </a:xfrm>
        </p:spPr>
        <p:txBody>
          <a:bodyPr/>
          <a:lstStyle/>
          <a:p>
            <a:pPr marL="742950" indent="-742950">
              <a:buAutoNum type="arabicPeriod"/>
            </a:pPr>
            <a:r>
              <a:rPr lang="da-DK" sz="3200" dirty="0" err="1">
                <a:solidFill>
                  <a:schemeClr val="bg1"/>
                </a:solidFill>
              </a:rPr>
              <a:t>Disease</a:t>
            </a:r>
            <a:r>
              <a:rPr lang="da-DK" sz="3200" dirty="0">
                <a:solidFill>
                  <a:schemeClr val="bg1"/>
                </a:solidFill>
              </a:rPr>
              <a:t> </a:t>
            </a:r>
            <a:r>
              <a:rPr lang="da-DK" sz="3200" dirty="0" err="1">
                <a:solidFill>
                  <a:schemeClr val="bg1"/>
                </a:solidFill>
              </a:rPr>
              <a:t>comes</a:t>
            </a:r>
            <a:r>
              <a:rPr lang="da-DK" sz="3200" dirty="0">
                <a:solidFill>
                  <a:schemeClr val="bg1"/>
                </a:solidFill>
              </a:rPr>
              <a:t> from </a:t>
            </a:r>
            <a:r>
              <a:rPr lang="da-DK" sz="3200" dirty="0" err="1">
                <a:solidFill>
                  <a:schemeClr val="bg1"/>
                </a:solidFill>
              </a:rPr>
              <a:t>microorganisms</a:t>
            </a:r>
            <a:r>
              <a:rPr lang="da-DK" sz="3200" dirty="0">
                <a:solidFill>
                  <a:schemeClr val="bg1"/>
                </a:solidFill>
              </a:rPr>
              <a:t> and </a:t>
            </a:r>
            <a:r>
              <a:rPr lang="da-DK" sz="3200" dirty="0" err="1">
                <a:solidFill>
                  <a:schemeClr val="bg1"/>
                </a:solidFill>
              </a:rPr>
              <a:t>you</a:t>
            </a:r>
            <a:r>
              <a:rPr lang="da-DK" sz="3200" dirty="0">
                <a:solidFill>
                  <a:schemeClr val="bg1"/>
                </a:solidFill>
              </a:rPr>
              <a:t> </a:t>
            </a:r>
            <a:r>
              <a:rPr lang="da-DK" sz="3200" dirty="0" err="1">
                <a:solidFill>
                  <a:schemeClr val="bg1"/>
                </a:solidFill>
              </a:rPr>
              <a:t>can</a:t>
            </a:r>
            <a:r>
              <a:rPr lang="da-DK" sz="3200" dirty="0">
                <a:solidFill>
                  <a:schemeClr val="bg1"/>
                </a:solidFill>
              </a:rPr>
              <a:t> </a:t>
            </a:r>
            <a:r>
              <a:rPr lang="da-DK" sz="3200" dirty="0" err="1">
                <a:solidFill>
                  <a:schemeClr val="bg1"/>
                </a:solidFill>
              </a:rPr>
              <a:t>kill</a:t>
            </a:r>
            <a:r>
              <a:rPr lang="da-DK" sz="3200" dirty="0">
                <a:solidFill>
                  <a:schemeClr val="bg1"/>
                </a:solidFill>
              </a:rPr>
              <a:t> </a:t>
            </a:r>
            <a:r>
              <a:rPr lang="da-DK" sz="3200" dirty="0" err="1">
                <a:solidFill>
                  <a:schemeClr val="bg1"/>
                </a:solidFill>
              </a:rPr>
              <a:t>them</a:t>
            </a:r>
            <a:r>
              <a:rPr lang="da-DK" sz="3200" dirty="0">
                <a:solidFill>
                  <a:schemeClr val="bg1"/>
                </a:solidFill>
              </a:rPr>
              <a:t> with </a:t>
            </a:r>
            <a:r>
              <a:rPr lang="da-DK" sz="3200" dirty="0" err="1">
                <a:solidFill>
                  <a:schemeClr val="bg1"/>
                </a:solidFill>
              </a:rPr>
              <a:t>disinfectant</a:t>
            </a:r>
            <a:r>
              <a:rPr lang="da-DK" sz="3200" dirty="0">
                <a:solidFill>
                  <a:schemeClr val="bg1"/>
                </a:solidFill>
              </a:rPr>
              <a:t>! (Louis </a:t>
            </a:r>
            <a:r>
              <a:rPr lang="da-DK" sz="3200" dirty="0" err="1">
                <a:solidFill>
                  <a:schemeClr val="bg1"/>
                </a:solidFill>
              </a:rPr>
              <a:t>Pasteur</a:t>
            </a:r>
            <a:r>
              <a:rPr lang="da-DK" sz="3200" dirty="0">
                <a:solidFill>
                  <a:schemeClr val="bg1"/>
                </a:solidFill>
              </a:rPr>
              <a:t>, </a:t>
            </a:r>
            <a:r>
              <a:rPr lang="da-DK" sz="3200" dirty="0" err="1">
                <a:solidFill>
                  <a:schemeClr val="bg1"/>
                </a:solidFill>
              </a:rPr>
              <a:t>Pasteurization</a:t>
            </a:r>
            <a:r>
              <a:rPr lang="da-DK" sz="3200" dirty="0">
                <a:solidFill>
                  <a:schemeClr val="bg1"/>
                </a:solidFill>
              </a:rPr>
              <a:t>)</a:t>
            </a:r>
          </a:p>
        </p:txBody>
      </p:sp>
    </p:spTree>
    <p:extLst>
      <p:ext uri="{BB962C8B-B14F-4D97-AF65-F5344CB8AC3E}">
        <p14:creationId xmlns:p14="http://schemas.microsoft.com/office/powerpoint/2010/main" val="30159909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Historical insights fit for a data story</a:t>
            </a:r>
          </a:p>
        </p:txBody>
      </p:sp>
      <p:sp>
        <p:nvSpPr>
          <p:cNvPr id="2" name="Content Placeholder 1">
            <a:extLst>
              <a:ext uri="{FF2B5EF4-FFF2-40B4-BE49-F238E27FC236}">
                <a16:creationId xmlns:a16="http://schemas.microsoft.com/office/drawing/2014/main" id="{9F4A2FCA-920F-3BD2-F52C-DB49A6BCCC87}"/>
              </a:ext>
            </a:extLst>
          </p:cNvPr>
          <p:cNvSpPr>
            <a:spLocks noGrp="1"/>
          </p:cNvSpPr>
          <p:nvPr>
            <p:ph sz="quarter" idx="13"/>
          </p:nvPr>
        </p:nvSpPr>
        <p:spPr>
          <a:xfrm>
            <a:off x="442912" y="1844676"/>
            <a:ext cx="11306175" cy="4212000"/>
          </a:xfrm>
        </p:spPr>
        <p:txBody>
          <a:bodyPr/>
          <a:lstStyle/>
          <a:p>
            <a:pPr marL="742950" indent="-742950">
              <a:buAutoNum type="arabicPeriod"/>
            </a:pPr>
            <a:r>
              <a:rPr lang="da-DK" sz="3200" dirty="0" err="1">
                <a:solidFill>
                  <a:srgbClr val="7F7F7F"/>
                </a:solidFill>
              </a:rPr>
              <a:t>Disease</a:t>
            </a:r>
            <a:r>
              <a:rPr lang="da-DK" sz="3200" dirty="0">
                <a:solidFill>
                  <a:srgbClr val="7F7F7F"/>
                </a:solidFill>
              </a:rPr>
              <a:t> </a:t>
            </a:r>
            <a:r>
              <a:rPr lang="da-DK" sz="3200" dirty="0" err="1">
                <a:solidFill>
                  <a:srgbClr val="7F7F7F"/>
                </a:solidFill>
              </a:rPr>
              <a:t>comes</a:t>
            </a:r>
            <a:r>
              <a:rPr lang="da-DK" sz="3200" dirty="0">
                <a:solidFill>
                  <a:srgbClr val="7F7F7F"/>
                </a:solidFill>
              </a:rPr>
              <a:t> from </a:t>
            </a:r>
            <a:r>
              <a:rPr lang="da-DK" sz="3200" dirty="0" err="1">
                <a:solidFill>
                  <a:srgbClr val="7F7F7F"/>
                </a:solidFill>
              </a:rPr>
              <a:t>microorganisms</a:t>
            </a:r>
            <a:r>
              <a:rPr lang="da-DK" sz="3200" dirty="0">
                <a:solidFill>
                  <a:srgbClr val="7F7F7F"/>
                </a:solidFill>
              </a:rPr>
              <a:t> and </a:t>
            </a:r>
            <a:r>
              <a:rPr lang="da-DK" sz="3200" dirty="0" err="1">
                <a:solidFill>
                  <a:srgbClr val="7F7F7F"/>
                </a:solidFill>
              </a:rPr>
              <a:t>you</a:t>
            </a:r>
            <a:r>
              <a:rPr lang="da-DK" sz="3200" dirty="0">
                <a:solidFill>
                  <a:srgbClr val="7F7F7F"/>
                </a:solidFill>
              </a:rPr>
              <a:t> </a:t>
            </a:r>
            <a:r>
              <a:rPr lang="da-DK" sz="3200" dirty="0" err="1">
                <a:solidFill>
                  <a:srgbClr val="7F7F7F"/>
                </a:solidFill>
              </a:rPr>
              <a:t>can</a:t>
            </a:r>
            <a:r>
              <a:rPr lang="da-DK" sz="3200" dirty="0">
                <a:solidFill>
                  <a:srgbClr val="7F7F7F"/>
                </a:solidFill>
              </a:rPr>
              <a:t> </a:t>
            </a:r>
            <a:r>
              <a:rPr lang="da-DK" sz="3200" dirty="0" err="1">
                <a:solidFill>
                  <a:srgbClr val="7F7F7F"/>
                </a:solidFill>
              </a:rPr>
              <a:t>kill</a:t>
            </a:r>
            <a:r>
              <a:rPr lang="da-DK" sz="3200" dirty="0">
                <a:solidFill>
                  <a:srgbClr val="7F7F7F"/>
                </a:solidFill>
              </a:rPr>
              <a:t> </a:t>
            </a:r>
            <a:r>
              <a:rPr lang="da-DK" sz="3200" dirty="0" err="1">
                <a:solidFill>
                  <a:srgbClr val="7F7F7F"/>
                </a:solidFill>
              </a:rPr>
              <a:t>them</a:t>
            </a:r>
            <a:r>
              <a:rPr lang="da-DK" sz="3200" dirty="0">
                <a:solidFill>
                  <a:srgbClr val="7F7F7F"/>
                </a:solidFill>
              </a:rPr>
              <a:t> with </a:t>
            </a:r>
            <a:r>
              <a:rPr lang="da-DK" sz="3200" dirty="0" err="1">
                <a:solidFill>
                  <a:srgbClr val="7F7F7F"/>
                </a:solidFill>
              </a:rPr>
              <a:t>disinfectant</a:t>
            </a:r>
            <a:r>
              <a:rPr lang="da-DK" sz="3200" dirty="0">
                <a:solidFill>
                  <a:srgbClr val="7F7F7F"/>
                </a:solidFill>
              </a:rPr>
              <a:t>! (Louis </a:t>
            </a:r>
            <a:r>
              <a:rPr lang="da-DK" sz="3200" dirty="0" err="1">
                <a:solidFill>
                  <a:srgbClr val="7F7F7F"/>
                </a:solidFill>
              </a:rPr>
              <a:t>Pasteur</a:t>
            </a:r>
            <a:r>
              <a:rPr lang="da-DK" sz="3200" dirty="0">
                <a:solidFill>
                  <a:srgbClr val="7F7F7F"/>
                </a:solidFill>
              </a:rPr>
              <a:t>, </a:t>
            </a:r>
            <a:r>
              <a:rPr lang="da-DK" sz="3200" dirty="0" err="1">
                <a:solidFill>
                  <a:srgbClr val="7F7F7F"/>
                </a:solidFill>
              </a:rPr>
              <a:t>Pasteurization</a:t>
            </a:r>
            <a:r>
              <a:rPr lang="da-DK" sz="3200" dirty="0">
                <a:solidFill>
                  <a:srgbClr val="7F7F7F"/>
                </a:solidFill>
              </a:rPr>
              <a:t>)</a:t>
            </a:r>
          </a:p>
          <a:p>
            <a:pPr marL="742950" indent="-742950">
              <a:buAutoNum type="arabicPeriod"/>
            </a:pPr>
            <a:r>
              <a:rPr lang="da-DK" sz="3200" dirty="0">
                <a:solidFill>
                  <a:schemeClr val="bg1"/>
                </a:solidFill>
              </a:rPr>
              <a:t>The Sun is </a:t>
            </a:r>
            <a:r>
              <a:rPr lang="da-DK" sz="3200" dirty="0" err="1">
                <a:solidFill>
                  <a:schemeClr val="bg1"/>
                </a:solidFill>
              </a:rPr>
              <a:t>actually</a:t>
            </a:r>
            <a:r>
              <a:rPr lang="da-DK" sz="3200" dirty="0">
                <a:solidFill>
                  <a:schemeClr val="bg1"/>
                </a:solidFill>
              </a:rPr>
              <a:t> in the center of </a:t>
            </a:r>
            <a:r>
              <a:rPr lang="da-DK" sz="3200" dirty="0" err="1">
                <a:solidFill>
                  <a:schemeClr val="bg1"/>
                </a:solidFill>
              </a:rPr>
              <a:t>our</a:t>
            </a:r>
            <a:r>
              <a:rPr lang="da-DK" sz="3200" dirty="0">
                <a:solidFill>
                  <a:schemeClr val="bg1"/>
                </a:solidFill>
              </a:rPr>
              <a:t> Solar System! (Nicholas </a:t>
            </a:r>
            <a:r>
              <a:rPr lang="da-DK" sz="3200" dirty="0" err="1">
                <a:solidFill>
                  <a:schemeClr val="bg1"/>
                </a:solidFill>
              </a:rPr>
              <a:t>Copernicus</a:t>
            </a:r>
            <a:r>
              <a:rPr lang="da-DK" sz="3200" dirty="0">
                <a:solidFill>
                  <a:schemeClr val="bg1"/>
                </a:solidFill>
              </a:rPr>
              <a:t>, The </a:t>
            </a:r>
            <a:r>
              <a:rPr lang="da-DK" sz="3200" dirty="0" err="1">
                <a:solidFill>
                  <a:schemeClr val="bg1"/>
                </a:solidFill>
              </a:rPr>
              <a:t>Copernicum</a:t>
            </a:r>
            <a:r>
              <a:rPr lang="da-DK" sz="3200" dirty="0">
                <a:solidFill>
                  <a:schemeClr val="bg1"/>
                </a:solidFill>
              </a:rPr>
              <a:t> System)</a:t>
            </a:r>
          </a:p>
        </p:txBody>
      </p:sp>
    </p:spTree>
    <p:extLst>
      <p:ext uri="{BB962C8B-B14F-4D97-AF65-F5344CB8AC3E}">
        <p14:creationId xmlns:p14="http://schemas.microsoft.com/office/powerpoint/2010/main" val="39836430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Historical insights fit for a data story</a:t>
            </a:r>
          </a:p>
        </p:txBody>
      </p:sp>
      <p:sp>
        <p:nvSpPr>
          <p:cNvPr id="2" name="Content Placeholder 1">
            <a:extLst>
              <a:ext uri="{FF2B5EF4-FFF2-40B4-BE49-F238E27FC236}">
                <a16:creationId xmlns:a16="http://schemas.microsoft.com/office/drawing/2014/main" id="{9F4A2FCA-920F-3BD2-F52C-DB49A6BCCC87}"/>
              </a:ext>
            </a:extLst>
          </p:cNvPr>
          <p:cNvSpPr>
            <a:spLocks noGrp="1"/>
          </p:cNvSpPr>
          <p:nvPr>
            <p:ph sz="quarter" idx="13"/>
          </p:nvPr>
        </p:nvSpPr>
        <p:spPr>
          <a:xfrm>
            <a:off x="442912" y="1844676"/>
            <a:ext cx="11306175" cy="4212000"/>
          </a:xfrm>
        </p:spPr>
        <p:txBody>
          <a:bodyPr/>
          <a:lstStyle/>
          <a:p>
            <a:pPr marL="742950" indent="-742950">
              <a:buAutoNum type="arabicPeriod"/>
            </a:pPr>
            <a:r>
              <a:rPr lang="da-DK" sz="3200" dirty="0" err="1">
                <a:solidFill>
                  <a:srgbClr val="7F7F7F"/>
                </a:solidFill>
              </a:rPr>
              <a:t>Disease</a:t>
            </a:r>
            <a:r>
              <a:rPr lang="da-DK" sz="3200" dirty="0">
                <a:solidFill>
                  <a:srgbClr val="7F7F7F"/>
                </a:solidFill>
              </a:rPr>
              <a:t> </a:t>
            </a:r>
            <a:r>
              <a:rPr lang="da-DK" sz="3200" dirty="0" err="1">
                <a:solidFill>
                  <a:srgbClr val="7F7F7F"/>
                </a:solidFill>
              </a:rPr>
              <a:t>comes</a:t>
            </a:r>
            <a:r>
              <a:rPr lang="da-DK" sz="3200" dirty="0">
                <a:solidFill>
                  <a:srgbClr val="7F7F7F"/>
                </a:solidFill>
              </a:rPr>
              <a:t> from </a:t>
            </a:r>
            <a:r>
              <a:rPr lang="da-DK" sz="3200" dirty="0" err="1">
                <a:solidFill>
                  <a:srgbClr val="7F7F7F"/>
                </a:solidFill>
              </a:rPr>
              <a:t>microorganisms</a:t>
            </a:r>
            <a:r>
              <a:rPr lang="da-DK" sz="3200" dirty="0">
                <a:solidFill>
                  <a:srgbClr val="7F7F7F"/>
                </a:solidFill>
              </a:rPr>
              <a:t> and </a:t>
            </a:r>
            <a:r>
              <a:rPr lang="da-DK" sz="3200" dirty="0" err="1">
                <a:solidFill>
                  <a:srgbClr val="7F7F7F"/>
                </a:solidFill>
              </a:rPr>
              <a:t>you</a:t>
            </a:r>
            <a:r>
              <a:rPr lang="da-DK" sz="3200" dirty="0">
                <a:solidFill>
                  <a:srgbClr val="7F7F7F"/>
                </a:solidFill>
              </a:rPr>
              <a:t> </a:t>
            </a:r>
            <a:r>
              <a:rPr lang="da-DK" sz="3200" dirty="0" err="1">
                <a:solidFill>
                  <a:srgbClr val="7F7F7F"/>
                </a:solidFill>
              </a:rPr>
              <a:t>can</a:t>
            </a:r>
            <a:r>
              <a:rPr lang="da-DK" sz="3200" dirty="0">
                <a:solidFill>
                  <a:srgbClr val="7F7F7F"/>
                </a:solidFill>
              </a:rPr>
              <a:t> </a:t>
            </a:r>
            <a:r>
              <a:rPr lang="da-DK" sz="3200" dirty="0" err="1">
                <a:solidFill>
                  <a:srgbClr val="7F7F7F"/>
                </a:solidFill>
              </a:rPr>
              <a:t>kill</a:t>
            </a:r>
            <a:r>
              <a:rPr lang="da-DK" sz="3200" dirty="0">
                <a:solidFill>
                  <a:srgbClr val="7F7F7F"/>
                </a:solidFill>
              </a:rPr>
              <a:t> </a:t>
            </a:r>
            <a:r>
              <a:rPr lang="da-DK" sz="3200" dirty="0" err="1">
                <a:solidFill>
                  <a:srgbClr val="7F7F7F"/>
                </a:solidFill>
              </a:rPr>
              <a:t>them</a:t>
            </a:r>
            <a:r>
              <a:rPr lang="da-DK" sz="3200" dirty="0">
                <a:solidFill>
                  <a:srgbClr val="7F7F7F"/>
                </a:solidFill>
              </a:rPr>
              <a:t> with </a:t>
            </a:r>
            <a:r>
              <a:rPr lang="da-DK" sz="3200" dirty="0" err="1">
                <a:solidFill>
                  <a:srgbClr val="7F7F7F"/>
                </a:solidFill>
              </a:rPr>
              <a:t>disinfectant</a:t>
            </a:r>
            <a:r>
              <a:rPr lang="da-DK" sz="3200" dirty="0">
                <a:solidFill>
                  <a:srgbClr val="7F7F7F"/>
                </a:solidFill>
              </a:rPr>
              <a:t>! (Louis </a:t>
            </a:r>
            <a:r>
              <a:rPr lang="da-DK" sz="3200" dirty="0" err="1">
                <a:solidFill>
                  <a:srgbClr val="7F7F7F"/>
                </a:solidFill>
              </a:rPr>
              <a:t>Pasteur</a:t>
            </a:r>
            <a:r>
              <a:rPr lang="da-DK" sz="3200" dirty="0">
                <a:solidFill>
                  <a:srgbClr val="7F7F7F"/>
                </a:solidFill>
              </a:rPr>
              <a:t>, </a:t>
            </a:r>
            <a:r>
              <a:rPr lang="da-DK" sz="3200" dirty="0" err="1">
                <a:solidFill>
                  <a:srgbClr val="7F7F7F"/>
                </a:solidFill>
              </a:rPr>
              <a:t>Pasteurization</a:t>
            </a:r>
            <a:r>
              <a:rPr lang="da-DK" sz="3200" dirty="0">
                <a:solidFill>
                  <a:srgbClr val="7F7F7F"/>
                </a:solidFill>
              </a:rPr>
              <a:t>)</a:t>
            </a:r>
          </a:p>
          <a:p>
            <a:pPr marL="742950" indent="-742950">
              <a:buAutoNum type="arabicPeriod"/>
            </a:pPr>
            <a:r>
              <a:rPr lang="da-DK" sz="3200" dirty="0">
                <a:solidFill>
                  <a:srgbClr val="7F7F7F"/>
                </a:solidFill>
              </a:rPr>
              <a:t>The Sun is </a:t>
            </a:r>
            <a:r>
              <a:rPr lang="da-DK" sz="3200" dirty="0" err="1">
                <a:solidFill>
                  <a:srgbClr val="7F7F7F"/>
                </a:solidFill>
              </a:rPr>
              <a:t>actually</a:t>
            </a:r>
            <a:r>
              <a:rPr lang="da-DK" sz="3200" dirty="0">
                <a:solidFill>
                  <a:srgbClr val="7F7F7F"/>
                </a:solidFill>
              </a:rPr>
              <a:t> in the center of </a:t>
            </a:r>
            <a:r>
              <a:rPr lang="da-DK" sz="3200" dirty="0" err="1">
                <a:solidFill>
                  <a:srgbClr val="7F7F7F"/>
                </a:solidFill>
              </a:rPr>
              <a:t>our</a:t>
            </a:r>
            <a:r>
              <a:rPr lang="da-DK" sz="3200" dirty="0">
                <a:solidFill>
                  <a:srgbClr val="7F7F7F"/>
                </a:solidFill>
              </a:rPr>
              <a:t> Solar System! (Nicholas </a:t>
            </a:r>
            <a:r>
              <a:rPr lang="da-DK" sz="3200" dirty="0" err="1">
                <a:solidFill>
                  <a:srgbClr val="7F7F7F"/>
                </a:solidFill>
              </a:rPr>
              <a:t>Copernicus</a:t>
            </a:r>
            <a:r>
              <a:rPr lang="da-DK" sz="3200" dirty="0">
                <a:solidFill>
                  <a:srgbClr val="7F7F7F"/>
                </a:solidFill>
              </a:rPr>
              <a:t>, The </a:t>
            </a:r>
            <a:r>
              <a:rPr lang="da-DK" sz="3200" dirty="0" err="1">
                <a:solidFill>
                  <a:srgbClr val="7F7F7F"/>
                </a:solidFill>
              </a:rPr>
              <a:t>Copernicum</a:t>
            </a:r>
            <a:r>
              <a:rPr lang="da-DK" sz="3200" dirty="0">
                <a:solidFill>
                  <a:srgbClr val="7F7F7F"/>
                </a:solidFill>
              </a:rPr>
              <a:t> System)</a:t>
            </a:r>
          </a:p>
          <a:p>
            <a:pPr marL="742950" indent="-742950">
              <a:buAutoNum type="arabicPeriod"/>
            </a:pPr>
            <a:r>
              <a:rPr lang="da-DK" sz="3200" dirty="0">
                <a:solidFill>
                  <a:schemeClr val="bg1"/>
                </a:solidFill>
              </a:rPr>
              <a:t>If a wire </a:t>
            </a:r>
            <a:r>
              <a:rPr lang="da-DK" sz="3200" dirty="0" err="1">
                <a:solidFill>
                  <a:schemeClr val="bg1"/>
                </a:solidFill>
              </a:rPr>
              <a:t>carries</a:t>
            </a:r>
            <a:r>
              <a:rPr lang="da-DK" sz="3200" dirty="0">
                <a:solidFill>
                  <a:schemeClr val="bg1"/>
                </a:solidFill>
              </a:rPr>
              <a:t> an </a:t>
            </a:r>
            <a:r>
              <a:rPr lang="da-DK" sz="3200" dirty="0" err="1">
                <a:solidFill>
                  <a:schemeClr val="bg1"/>
                </a:solidFill>
              </a:rPr>
              <a:t>electric</a:t>
            </a:r>
            <a:r>
              <a:rPr lang="da-DK" sz="3200" dirty="0">
                <a:solidFill>
                  <a:schemeClr val="bg1"/>
                </a:solidFill>
              </a:rPr>
              <a:t> </a:t>
            </a:r>
            <a:r>
              <a:rPr lang="da-DK" sz="3200" dirty="0" err="1">
                <a:solidFill>
                  <a:schemeClr val="bg1"/>
                </a:solidFill>
              </a:rPr>
              <a:t>current</a:t>
            </a:r>
            <a:r>
              <a:rPr lang="da-DK" sz="3200" dirty="0">
                <a:solidFill>
                  <a:schemeClr val="bg1"/>
                </a:solidFill>
              </a:rPr>
              <a:t> </a:t>
            </a:r>
            <a:r>
              <a:rPr lang="da-DK" sz="3200" dirty="0" err="1">
                <a:solidFill>
                  <a:schemeClr val="bg1"/>
                </a:solidFill>
              </a:rPr>
              <a:t>next</a:t>
            </a:r>
            <a:r>
              <a:rPr lang="da-DK" sz="3200" dirty="0">
                <a:solidFill>
                  <a:schemeClr val="bg1"/>
                </a:solidFill>
              </a:rPr>
              <a:t> to a single </a:t>
            </a:r>
            <a:r>
              <a:rPr lang="da-DK" sz="3200" dirty="0" err="1">
                <a:solidFill>
                  <a:schemeClr val="bg1"/>
                </a:solidFill>
              </a:rPr>
              <a:t>magnetic</a:t>
            </a:r>
            <a:r>
              <a:rPr lang="da-DK" sz="3200" dirty="0">
                <a:solidFill>
                  <a:schemeClr val="bg1"/>
                </a:solidFill>
              </a:rPr>
              <a:t> </a:t>
            </a:r>
            <a:r>
              <a:rPr lang="da-DK" sz="3200" dirty="0" err="1">
                <a:solidFill>
                  <a:schemeClr val="bg1"/>
                </a:solidFill>
              </a:rPr>
              <a:t>pole</a:t>
            </a:r>
            <a:r>
              <a:rPr lang="da-DK" sz="3200" dirty="0">
                <a:solidFill>
                  <a:schemeClr val="bg1"/>
                </a:solidFill>
              </a:rPr>
              <a:t>, the wire </a:t>
            </a:r>
            <a:r>
              <a:rPr lang="da-DK" sz="3200" dirty="0" err="1">
                <a:solidFill>
                  <a:schemeClr val="bg1"/>
                </a:solidFill>
              </a:rPr>
              <a:t>will</a:t>
            </a:r>
            <a:r>
              <a:rPr lang="da-DK" sz="3200" dirty="0">
                <a:solidFill>
                  <a:schemeClr val="bg1"/>
                </a:solidFill>
              </a:rPr>
              <a:t> </a:t>
            </a:r>
            <a:r>
              <a:rPr lang="da-DK" sz="3200" dirty="0" err="1">
                <a:solidFill>
                  <a:schemeClr val="bg1"/>
                </a:solidFill>
              </a:rPr>
              <a:t>rotate</a:t>
            </a:r>
            <a:r>
              <a:rPr lang="da-DK" sz="3200" dirty="0">
                <a:solidFill>
                  <a:schemeClr val="bg1"/>
                </a:solidFill>
              </a:rPr>
              <a:t>! (Michael Faraday, </a:t>
            </a:r>
            <a:r>
              <a:rPr lang="da-DK" sz="3200" dirty="0" err="1">
                <a:solidFill>
                  <a:schemeClr val="bg1"/>
                </a:solidFill>
              </a:rPr>
              <a:t>Electricity</a:t>
            </a:r>
            <a:r>
              <a:rPr lang="da-DK" sz="3200" dirty="0">
                <a:solidFill>
                  <a:schemeClr val="bg1"/>
                </a:solidFill>
              </a:rPr>
              <a:t>)</a:t>
            </a:r>
          </a:p>
        </p:txBody>
      </p:sp>
    </p:spTree>
    <p:extLst>
      <p:ext uri="{BB962C8B-B14F-4D97-AF65-F5344CB8AC3E}">
        <p14:creationId xmlns:p14="http://schemas.microsoft.com/office/powerpoint/2010/main" val="2962116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FE1EEF-B50E-DA93-BCC4-E5EA02EBC13E}"/>
              </a:ext>
            </a:extLst>
          </p:cNvPr>
          <p:cNvPicPr>
            <a:picLocks noChangeAspect="1"/>
          </p:cNvPicPr>
          <p:nvPr/>
        </p:nvPicPr>
        <p:blipFill>
          <a:blip r:embed="rId3"/>
          <a:stretch>
            <a:fillRect/>
          </a:stretch>
        </p:blipFill>
        <p:spPr>
          <a:xfrm>
            <a:off x="8134" y="0"/>
            <a:ext cx="12175732" cy="6858000"/>
          </a:xfrm>
          <a:prstGeom prst="rect">
            <a:avLst/>
          </a:prstGeom>
        </p:spPr>
      </p:pic>
      <p:sp>
        <p:nvSpPr>
          <p:cNvPr id="2" name="Rectangle 1">
            <a:extLst>
              <a:ext uri="{FF2B5EF4-FFF2-40B4-BE49-F238E27FC236}">
                <a16:creationId xmlns:a16="http://schemas.microsoft.com/office/drawing/2014/main" id="{E26A3DD9-344E-58FE-E399-E9C1D4BC80B1}"/>
              </a:ext>
            </a:extLst>
          </p:cNvPr>
          <p:cNvSpPr/>
          <p:nvPr/>
        </p:nvSpPr>
        <p:spPr>
          <a:xfrm>
            <a:off x="40049" y="941098"/>
            <a:ext cx="1141331" cy="213582"/>
          </a:xfrm>
          <a:prstGeom prst="rect">
            <a:avLst/>
          </a:prstGeom>
          <a:solidFill>
            <a:schemeClr val="tx1"/>
          </a:solidFill>
          <a:ln w="3175">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da-DK" sz="1100" dirty="0" err="1">
              <a:solidFill>
                <a:schemeClr val="tx1"/>
              </a:solidFill>
            </a:endParaRPr>
          </a:p>
        </p:txBody>
      </p:sp>
    </p:spTree>
    <p:extLst>
      <p:ext uri="{BB962C8B-B14F-4D97-AF65-F5344CB8AC3E}">
        <p14:creationId xmlns:p14="http://schemas.microsoft.com/office/powerpoint/2010/main" val="19642264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The Three Elements of a Data Story</a:t>
            </a:r>
          </a:p>
        </p:txBody>
      </p:sp>
      <p:sp>
        <p:nvSpPr>
          <p:cNvPr id="5" name="Content Placeholder 4">
            <a:extLst>
              <a:ext uri="{FF2B5EF4-FFF2-40B4-BE49-F238E27FC236}">
                <a16:creationId xmlns:a16="http://schemas.microsoft.com/office/drawing/2014/main" id="{23F4E7D1-F9CD-73F7-01D3-851E3448C3CE}"/>
              </a:ext>
            </a:extLst>
          </p:cNvPr>
          <p:cNvSpPr>
            <a:spLocks noGrp="1"/>
          </p:cNvSpPr>
          <p:nvPr>
            <p:ph sz="quarter" idx="13"/>
          </p:nvPr>
        </p:nvSpPr>
        <p:spPr/>
        <p:txBody>
          <a:bodyPr/>
          <a:lstStyle/>
          <a:p>
            <a:endParaRPr lang="da-DK" dirty="0"/>
          </a:p>
        </p:txBody>
      </p:sp>
    </p:spTree>
    <p:extLst>
      <p:ext uri="{BB962C8B-B14F-4D97-AF65-F5344CB8AC3E}">
        <p14:creationId xmlns:p14="http://schemas.microsoft.com/office/powerpoint/2010/main" val="4104423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19E40374-C325-CDF0-BEE0-51FCD82CE182}"/>
              </a:ext>
            </a:extLst>
          </p:cNvPr>
          <p:cNvSpPr/>
          <p:nvPr/>
        </p:nvSpPr>
        <p:spPr>
          <a:xfrm>
            <a:off x="1589631" y="2361088"/>
            <a:ext cx="2135824" cy="2135824"/>
          </a:xfrm>
          <a:prstGeom prst="ellipse">
            <a:avLst/>
          </a:prstGeom>
          <a:solidFill>
            <a:srgbClr val="11F2C8"/>
          </a:solidFill>
          <a:ln w="6350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da-DK" sz="1100" dirty="0" err="1">
              <a:solidFill>
                <a:schemeClr val="tx1"/>
              </a:solidFill>
            </a:endParaRPr>
          </a:p>
        </p:txBody>
      </p:sp>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The Three Elements of a Data Story</a:t>
            </a:r>
          </a:p>
        </p:txBody>
      </p:sp>
      <p:pic>
        <p:nvPicPr>
          <p:cNvPr id="4" name="Content Placeholder 3" descr="Database with solid fill">
            <a:extLst>
              <a:ext uri="{FF2B5EF4-FFF2-40B4-BE49-F238E27FC236}">
                <a16:creationId xmlns:a16="http://schemas.microsoft.com/office/drawing/2014/main" id="{8B5ADF79-AA1B-1B58-35CE-CB2F887FE2FD}"/>
              </a:ext>
            </a:extLst>
          </p:cNvPr>
          <p:cNvPicPr>
            <a:picLocks noGrp="1" noChangeAspect="1"/>
          </p:cNvPicPr>
          <p:nvPr>
            <p:ph sz="quarter" idx="13"/>
          </p:nvPr>
        </p:nvPicPr>
        <p:blipFill>
          <a:blip r:embed="rId2">
            <a:extLst>
              <a:ext uri="{96DAC541-7B7A-43D3-8B79-37D633B846F1}">
                <asvg:svgBlip xmlns:asvg="http://schemas.microsoft.com/office/drawing/2016/SVG/main" r:embed="rId3"/>
              </a:ext>
            </a:extLst>
          </a:blip>
          <a:stretch>
            <a:fillRect/>
          </a:stretch>
        </p:blipFill>
        <p:spPr>
          <a:xfrm>
            <a:off x="2200343" y="3362340"/>
            <a:ext cx="914400" cy="914400"/>
          </a:xfrm>
        </p:spPr>
      </p:pic>
      <p:sp>
        <p:nvSpPr>
          <p:cNvPr id="13" name="TextBox 12">
            <a:extLst>
              <a:ext uri="{FF2B5EF4-FFF2-40B4-BE49-F238E27FC236}">
                <a16:creationId xmlns:a16="http://schemas.microsoft.com/office/drawing/2014/main" id="{DC2CBB68-23ED-10D5-41BE-B4BE749EEEF2}"/>
              </a:ext>
            </a:extLst>
          </p:cNvPr>
          <p:cNvSpPr txBox="1"/>
          <p:nvPr/>
        </p:nvSpPr>
        <p:spPr>
          <a:xfrm>
            <a:off x="2233715" y="3116118"/>
            <a:ext cx="847655" cy="246221"/>
          </a:xfrm>
          <a:prstGeom prst="rect">
            <a:avLst/>
          </a:prstGeom>
          <a:noFill/>
        </p:spPr>
        <p:txBody>
          <a:bodyPr wrap="square" lIns="0" tIns="0" rIns="0" bIns="0" rtlCol="0">
            <a:spAutoFit/>
          </a:bodyPr>
          <a:lstStyle/>
          <a:p>
            <a:pPr algn="ctr">
              <a:spcBef>
                <a:spcPts val="1000"/>
              </a:spcBef>
            </a:pPr>
            <a:r>
              <a:rPr lang="da-DK" sz="1600" noProof="0" dirty="0">
                <a:solidFill>
                  <a:schemeClr val="bg1"/>
                </a:solidFill>
              </a:rPr>
              <a:t>Data</a:t>
            </a:r>
          </a:p>
        </p:txBody>
      </p:sp>
    </p:spTree>
    <p:extLst>
      <p:ext uri="{BB962C8B-B14F-4D97-AF65-F5344CB8AC3E}">
        <p14:creationId xmlns:p14="http://schemas.microsoft.com/office/powerpoint/2010/main" val="9439130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19E40374-C325-CDF0-BEE0-51FCD82CE182}"/>
              </a:ext>
            </a:extLst>
          </p:cNvPr>
          <p:cNvSpPr/>
          <p:nvPr/>
        </p:nvSpPr>
        <p:spPr>
          <a:xfrm>
            <a:off x="1589631" y="2361088"/>
            <a:ext cx="2135824" cy="2135824"/>
          </a:xfrm>
          <a:prstGeom prst="ellipse">
            <a:avLst/>
          </a:prstGeom>
          <a:solidFill>
            <a:srgbClr val="11F2C8">
              <a:alpha val="25000"/>
            </a:srgbClr>
          </a:solidFill>
          <a:ln w="63500">
            <a:solidFill>
              <a:schemeClr val="bg1">
                <a:alpha val="2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da-DK" sz="1100" dirty="0" err="1">
              <a:solidFill>
                <a:schemeClr val="tx1"/>
              </a:solidFill>
            </a:endParaRPr>
          </a:p>
        </p:txBody>
      </p:sp>
      <p:sp>
        <p:nvSpPr>
          <p:cNvPr id="7" name="Oval 6">
            <a:extLst>
              <a:ext uri="{FF2B5EF4-FFF2-40B4-BE49-F238E27FC236}">
                <a16:creationId xmlns:a16="http://schemas.microsoft.com/office/drawing/2014/main" id="{290D61B8-F780-1830-1E2D-BB4E23B347B5}"/>
              </a:ext>
            </a:extLst>
          </p:cNvPr>
          <p:cNvSpPr/>
          <p:nvPr/>
        </p:nvSpPr>
        <p:spPr>
          <a:xfrm>
            <a:off x="5028087" y="2361088"/>
            <a:ext cx="2135824" cy="2135824"/>
          </a:xfrm>
          <a:prstGeom prst="ellipse">
            <a:avLst/>
          </a:prstGeom>
          <a:solidFill>
            <a:srgbClr val="F2C811"/>
          </a:solidFill>
          <a:ln w="6350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da-DK" sz="1100" dirty="0" err="1">
              <a:solidFill>
                <a:schemeClr val="tx1"/>
              </a:solidFill>
            </a:endParaRPr>
          </a:p>
        </p:txBody>
      </p:sp>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The Three Elements of a Data Story</a:t>
            </a:r>
          </a:p>
        </p:txBody>
      </p:sp>
      <p:pic>
        <p:nvPicPr>
          <p:cNvPr id="4" name="Content Placeholder 3" descr="Database with solid fill">
            <a:extLst>
              <a:ext uri="{FF2B5EF4-FFF2-40B4-BE49-F238E27FC236}">
                <a16:creationId xmlns:a16="http://schemas.microsoft.com/office/drawing/2014/main" id="{8B5ADF79-AA1B-1B58-35CE-CB2F887FE2FD}"/>
              </a:ext>
            </a:extLst>
          </p:cNvPr>
          <p:cNvPicPr>
            <a:picLocks noGrp="1" noChangeAspect="1"/>
          </p:cNvPicPr>
          <p:nvPr>
            <p:ph sz="quarter" idx="13"/>
          </p:nvPr>
        </p:nvPicPr>
        <p:blipFill>
          <a:blip r:embed="rId2">
            <a:extLst>
              <a:ext uri="{96DAC541-7B7A-43D3-8B79-37D633B846F1}">
                <asvg:svgBlip xmlns:asvg="http://schemas.microsoft.com/office/drawing/2016/SVG/main" r:embed="rId3"/>
              </a:ext>
            </a:extLst>
          </a:blip>
          <a:stretch>
            <a:fillRect/>
          </a:stretch>
        </p:blipFill>
        <p:spPr>
          <a:xfrm>
            <a:off x="2200343" y="3362340"/>
            <a:ext cx="914400" cy="914400"/>
          </a:xfrm>
        </p:spPr>
      </p:pic>
      <p:pic>
        <p:nvPicPr>
          <p:cNvPr id="8" name="Graphic 7" descr="Bar chart with solid fill">
            <a:extLst>
              <a:ext uri="{FF2B5EF4-FFF2-40B4-BE49-F238E27FC236}">
                <a16:creationId xmlns:a16="http://schemas.microsoft.com/office/drawing/2014/main" id="{6FA56C99-673C-8E7F-F8A8-84A51F52C1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8799" y="3362340"/>
            <a:ext cx="914400" cy="914400"/>
          </a:xfrm>
          <a:prstGeom prst="rect">
            <a:avLst/>
          </a:prstGeom>
        </p:spPr>
      </p:pic>
      <p:sp>
        <p:nvSpPr>
          <p:cNvPr id="9" name="TextBox 8">
            <a:extLst>
              <a:ext uri="{FF2B5EF4-FFF2-40B4-BE49-F238E27FC236}">
                <a16:creationId xmlns:a16="http://schemas.microsoft.com/office/drawing/2014/main" id="{9842EFDF-502C-DB94-58EA-B7CB28627E46}"/>
              </a:ext>
            </a:extLst>
          </p:cNvPr>
          <p:cNvSpPr txBox="1"/>
          <p:nvPr/>
        </p:nvSpPr>
        <p:spPr>
          <a:xfrm>
            <a:off x="5638799" y="3116119"/>
            <a:ext cx="847655" cy="246221"/>
          </a:xfrm>
          <a:prstGeom prst="rect">
            <a:avLst/>
          </a:prstGeom>
          <a:noFill/>
        </p:spPr>
        <p:txBody>
          <a:bodyPr wrap="square" lIns="0" tIns="0" rIns="0" bIns="0" rtlCol="0">
            <a:spAutoFit/>
          </a:bodyPr>
          <a:lstStyle/>
          <a:p>
            <a:pPr algn="ctr">
              <a:spcBef>
                <a:spcPts val="1000"/>
              </a:spcBef>
            </a:pPr>
            <a:r>
              <a:rPr lang="da-DK" sz="1600" noProof="0" dirty="0">
                <a:solidFill>
                  <a:schemeClr val="bg1"/>
                </a:solidFill>
              </a:rPr>
              <a:t>Visuals</a:t>
            </a:r>
          </a:p>
        </p:txBody>
      </p:sp>
    </p:spTree>
    <p:extLst>
      <p:ext uri="{BB962C8B-B14F-4D97-AF65-F5344CB8AC3E}">
        <p14:creationId xmlns:p14="http://schemas.microsoft.com/office/powerpoint/2010/main" val="18980370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err="1">
                <a:solidFill>
                  <a:srgbClr val="F2C811"/>
                </a:solidFill>
              </a:rPr>
              <a:t>Ancombe’s</a:t>
            </a:r>
            <a:r>
              <a:rPr lang="en-GB" cap="none" dirty="0">
                <a:solidFill>
                  <a:srgbClr val="F2C811"/>
                </a:solidFill>
              </a:rPr>
              <a:t> Quartet</a:t>
            </a:r>
          </a:p>
        </p:txBody>
      </p:sp>
      <p:sp>
        <p:nvSpPr>
          <p:cNvPr id="6" name="Content Placeholder 5">
            <a:extLst>
              <a:ext uri="{FF2B5EF4-FFF2-40B4-BE49-F238E27FC236}">
                <a16:creationId xmlns:a16="http://schemas.microsoft.com/office/drawing/2014/main" id="{300813B0-C830-2A55-F009-4B294349BAF1}"/>
              </a:ext>
            </a:extLst>
          </p:cNvPr>
          <p:cNvSpPr>
            <a:spLocks noGrp="1"/>
          </p:cNvSpPr>
          <p:nvPr>
            <p:ph sz="quarter" idx="13"/>
          </p:nvPr>
        </p:nvSpPr>
        <p:spPr/>
        <p:txBody>
          <a:bodyPr/>
          <a:lstStyle/>
          <a:p>
            <a:endParaRPr lang="da-DK"/>
          </a:p>
        </p:txBody>
      </p:sp>
      <p:pic>
        <p:nvPicPr>
          <p:cNvPr id="13" name="Picture 12">
            <a:extLst>
              <a:ext uri="{FF2B5EF4-FFF2-40B4-BE49-F238E27FC236}">
                <a16:creationId xmlns:a16="http://schemas.microsoft.com/office/drawing/2014/main" id="{1AA0D30C-1E92-D7BE-34DB-373FBA884C2D}"/>
              </a:ext>
            </a:extLst>
          </p:cNvPr>
          <p:cNvPicPr>
            <a:picLocks noChangeAspect="1"/>
          </p:cNvPicPr>
          <p:nvPr/>
        </p:nvPicPr>
        <p:blipFill>
          <a:blip r:embed="rId2"/>
          <a:stretch>
            <a:fillRect/>
          </a:stretch>
        </p:blipFill>
        <p:spPr>
          <a:xfrm>
            <a:off x="1585479" y="2145688"/>
            <a:ext cx="3257550" cy="3609975"/>
          </a:xfrm>
          <a:prstGeom prst="rect">
            <a:avLst/>
          </a:prstGeom>
        </p:spPr>
      </p:pic>
      <p:sp>
        <p:nvSpPr>
          <p:cNvPr id="14" name="TextBox 13">
            <a:extLst>
              <a:ext uri="{FF2B5EF4-FFF2-40B4-BE49-F238E27FC236}">
                <a16:creationId xmlns:a16="http://schemas.microsoft.com/office/drawing/2014/main" id="{FF81FADC-21FB-9902-1E9E-BD688FF2814D}"/>
              </a:ext>
            </a:extLst>
          </p:cNvPr>
          <p:cNvSpPr txBox="1"/>
          <p:nvPr/>
        </p:nvSpPr>
        <p:spPr>
          <a:xfrm>
            <a:off x="298123" y="6187218"/>
            <a:ext cx="4153804" cy="161583"/>
          </a:xfrm>
          <a:prstGeom prst="rect">
            <a:avLst/>
          </a:prstGeom>
          <a:noFill/>
        </p:spPr>
        <p:txBody>
          <a:bodyPr wrap="square" lIns="0" tIns="0" rIns="0" bIns="0" rtlCol="0">
            <a:spAutoFit/>
          </a:bodyPr>
          <a:lstStyle/>
          <a:p>
            <a:pPr algn="l">
              <a:spcBef>
                <a:spcPts val="1000"/>
              </a:spcBef>
            </a:pPr>
            <a:r>
              <a:rPr lang="da-DK" sz="1050" dirty="0">
                <a:solidFill>
                  <a:schemeClr val="bg1">
                    <a:lumMod val="65000"/>
                  </a:schemeClr>
                </a:solidFill>
              </a:rPr>
              <a:t>Source: https://en.wikipedia.org/wiki/Anscombe's_quartet</a:t>
            </a:r>
          </a:p>
        </p:txBody>
      </p:sp>
    </p:spTree>
    <p:extLst>
      <p:ext uri="{BB962C8B-B14F-4D97-AF65-F5344CB8AC3E}">
        <p14:creationId xmlns:p14="http://schemas.microsoft.com/office/powerpoint/2010/main" val="16444579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err="1">
                <a:solidFill>
                  <a:srgbClr val="F2C811"/>
                </a:solidFill>
              </a:rPr>
              <a:t>Ancombe’s</a:t>
            </a:r>
            <a:r>
              <a:rPr lang="en-GB" cap="none" dirty="0">
                <a:solidFill>
                  <a:srgbClr val="F2C811"/>
                </a:solidFill>
              </a:rPr>
              <a:t> Quartet</a:t>
            </a:r>
          </a:p>
        </p:txBody>
      </p:sp>
      <p:sp>
        <p:nvSpPr>
          <p:cNvPr id="6" name="Content Placeholder 5">
            <a:extLst>
              <a:ext uri="{FF2B5EF4-FFF2-40B4-BE49-F238E27FC236}">
                <a16:creationId xmlns:a16="http://schemas.microsoft.com/office/drawing/2014/main" id="{300813B0-C830-2A55-F009-4B294349BAF1}"/>
              </a:ext>
            </a:extLst>
          </p:cNvPr>
          <p:cNvSpPr>
            <a:spLocks noGrp="1"/>
          </p:cNvSpPr>
          <p:nvPr>
            <p:ph sz="quarter" idx="13"/>
          </p:nvPr>
        </p:nvSpPr>
        <p:spPr/>
        <p:txBody>
          <a:bodyPr/>
          <a:lstStyle/>
          <a:p>
            <a:endParaRPr lang="da-DK"/>
          </a:p>
        </p:txBody>
      </p:sp>
      <p:pic>
        <p:nvPicPr>
          <p:cNvPr id="13" name="Picture 12">
            <a:extLst>
              <a:ext uri="{FF2B5EF4-FFF2-40B4-BE49-F238E27FC236}">
                <a16:creationId xmlns:a16="http://schemas.microsoft.com/office/drawing/2014/main" id="{1AA0D30C-1E92-D7BE-34DB-373FBA884C2D}"/>
              </a:ext>
            </a:extLst>
          </p:cNvPr>
          <p:cNvPicPr>
            <a:picLocks noChangeAspect="1"/>
          </p:cNvPicPr>
          <p:nvPr/>
        </p:nvPicPr>
        <p:blipFill>
          <a:blip r:embed="rId2"/>
          <a:stretch>
            <a:fillRect/>
          </a:stretch>
        </p:blipFill>
        <p:spPr>
          <a:xfrm>
            <a:off x="1585479" y="2145688"/>
            <a:ext cx="3257550" cy="3609975"/>
          </a:xfrm>
          <a:prstGeom prst="rect">
            <a:avLst/>
          </a:prstGeom>
        </p:spPr>
      </p:pic>
      <p:pic>
        <p:nvPicPr>
          <p:cNvPr id="1026" name="Picture 2" descr="undefined">
            <a:extLst>
              <a:ext uri="{FF2B5EF4-FFF2-40B4-BE49-F238E27FC236}">
                <a16:creationId xmlns:a16="http://schemas.microsoft.com/office/drawing/2014/main" id="{742297A7-877C-F968-B50E-7BE44DF1DF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2149657"/>
            <a:ext cx="4959927" cy="360600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951CE78-087F-3CD2-33A8-E5FC7ED34EDC}"/>
              </a:ext>
            </a:extLst>
          </p:cNvPr>
          <p:cNvSpPr txBox="1"/>
          <p:nvPr/>
        </p:nvSpPr>
        <p:spPr>
          <a:xfrm>
            <a:off x="298123" y="6187218"/>
            <a:ext cx="4153804" cy="161583"/>
          </a:xfrm>
          <a:prstGeom prst="rect">
            <a:avLst/>
          </a:prstGeom>
          <a:noFill/>
        </p:spPr>
        <p:txBody>
          <a:bodyPr wrap="square" lIns="0" tIns="0" rIns="0" bIns="0" rtlCol="0">
            <a:spAutoFit/>
          </a:bodyPr>
          <a:lstStyle/>
          <a:p>
            <a:pPr algn="l">
              <a:spcBef>
                <a:spcPts val="1000"/>
              </a:spcBef>
            </a:pPr>
            <a:r>
              <a:rPr lang="da-DK" sz="1050" dirty="0">
                <a:solidFill>
                  <a:schemeClr val="bg1">
                    <a:lumMod val="65000"/>
                  </a:schemeClr>
                </a:solidFill>
              </a:rPr>
              <a:t>Source: https://en.wikipedia.org/wiki/Anscombe's_quartet</a:t>
            </a:r>
          </a:p>
        </p:txBody>
      </p:sp>
    </p:spTree>
    <p:extLst>
      <p:ext uri="{BB962C8B-B14F-4D97-AF65-F5344CB8AC3E}">
        <p14:creationId xmlns:p14="http://schemas.microsoft.com/office/powerpoint/2010/main" val="433791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19E40374-C325-CDF0-BEE0-51FCD82CE182}"/>
              </a:ext>
            </a:extLst>
          </p:cNvPr>
          <p:cNvSpPr/>
          <p:nvPr/>
        </p:nvSpPr>
        <p:spPr>
          <a:xfrm>
            <a:off x="1589631" y="2361088"/>
            <a:ext cx="2135824" cy="2135824"/>
          </a:xfrm>
          <a:prstGeom prst="ellipse">
            <a:avLst/>
          </a:prstGeom>
          <a:solidFill>
            <a:srgbClr val="11F2C8">
              <a:alpha val="25000"/>
            </a:srgbClr>
          </a:solidFill>
          <a:ln w="63500">
            <a:solidFill>
              <a:schemeClr val="bg1">
                <a:alpha val="2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da-DK" sz="1100" dirty="0" err="1">
              <a:solidFill>
                <a:schemeClr val="tx1"/>
              </a:solidFill>
            </a:endParaRPr>
          </a:p>
        </p:txBody>
      </p:sp>
      <p:sp>
        <p:nvSpPr>
          <p:cNvPr id="7" name="Oval 6">
            <a:extLst>
              <a:ext uri="{FF2B5EF4-FFF2-40B4-BE49-F238E27FC236}">
                <a16:creationId xmlns:a16="http://schemas.microsoft.com/office/drawing/2014/main" id="{290D61B8-F780-1830-1E2D-BB4E23B347B5}"/>
              </a:ext>
            </a:extLst>
          </p:cNvPr>
          <p:cNvSpPr/>
          <p:nvPr/>
        </p:nvSpPr>
        <p:spPr>
          <a:xfrm>
            <a:off x="5028087" y="2361088"/>
            <a:ext cx="2135824" cy="2135824"/>
          </a:xfrm>
          <a:prstGeom prst="ellipse">
            <a:avLst/>
          </a:prstGeom>
          <a:solidFill>
            <a:srgbClr val="F2C811"/>
          </a:solidFill>
          <a:ln w="6350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da-DK" sz="1100" dirty="0" err="1">
              <a:solidFill>
                <a:schemeClr val="tx1"/>
              </a:solidFill>
            </a:endParaRPr>
          </a:p>
        </p:txBody>
      </p:sp>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The Three Elements of a Data Story</a:t>
            </a:r>
          </a:p>
        </p:txBody>
      </p:sp>
      <p:pic>
        <p:nvPicPr>
          <p:cNvPr id="4" name="Content Placeholder 3" descr="Database with solid fill">
            <a:extLst>
              <a:ext uri="{FF2B5EF4-FFF2-40B4-BE49-F238E27FC236}">
                <a16:creationId xmlns:a16="http://schemas.microsoft.com/office/drawing/2014/main" id="{8B5ADF79-AA1B-1B58-35CE-CB2F887FE2FD}"/>
              </a:ext>
            </a:extLst>
          </p:cNvPr>
          <p:cNvPicPr>
            <a:picLocks noGrp="1" noChangeAspect="1"/>
          </p:cNvPicPr>
          <p:nvPr>
            <p:ph sz="quarter" idx="13"/>
          </p:nvPr>
        </p:nvPicPr>
        <p:blipFill>
          <a:blip r:embed="rId2">
            <a:extLst>
              <a:ext uri="{96DAC541-7B7A-43D3-8B79-37D633B846F1}">
                <asvg:svgBlip xmlns:asvg="http://schemas.microsoft.com/office/drawing/2016/SVG/main" r:embed="rId3"/>
              </a:ext>
            </a:extLst>
          </a:blip>
          <a:stretch>
            <a:fillRect/>
          </a:stretch>
        </p:blipFill>
        <p:spPr>
          <a:xfrm>
            <a:off x="2200343" y="3362340"/>
            <a:ext cx="914400" cy="914400"/>
          </a:xfrm>
        </p:spPr>
      </p:pic>
      <p:pic>
        <p:nvPicPr>
          <p:cNvPr id="8" name="Graphic 7" descr="Bar chart with solid fill">
            <a:extLst>
              <a:ext uri="{FF2B5EF4-FFF2-40B4-BE49-F238E27FC236}">
                <a16:creationId xmlns:a16="http://schemas.microsoft.com/office/drawing/2014/main" id="{6FA56C99-673C-8E7F-F8A8-84A51F52C1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8799" y="3362340"/>
            <a:ext cx="914400" cy="914400"/>
          </a:xfrm>
          <a:prstGeom prst="rect">
            <a:avLst/>
          </a:prstGeom>
        </p:spPr>
      </p:pic>
      <p:sp>
        <p:nvSpPr>
          <p:cNvPr id="9" name="TextBox 8">
            <a:extLst>
              <a:ext uri="{FF2B5EF4-FFF2-40B4-BE49-F238E27FC236}">
                <a16:creationId xmlns:a16="http://schemas.microsoft.com/office/drawing/2014/main" id="{9842EFDF-502C-DB94-58EA-B7CB28627E46}"/>
              </a:ext>
            </a:extLst>
          </p:cNvPr>
          <p:cNvSpPr txBox="1"/>
          <p:nvPr/>
        </p:nvSpPr>
        <p:spPr>
          <a:xfrm>
            <a:off x="5638799" y="3116119"/>
            <a:ext cx="847655" cy="246221"/>
          </a:xfrm>
          <a:prstGeom prst="rect">
            <a:avLst/>
          </a:prstGeom>
          <a:noFill/>
        </p:spPr>
        <p:txBody>
          <a:bodyPr wrap="square" lIns="0" tIns="0" rIns="0" bIns="0" rtlCol="0">
            <a:spAutoFit/>
          </a:bodyPr>
          <a:lstStyle/>
          <a:p>
            <a:pPr algn="ctr">
              <a:spcBef>
                <a:spcPts val="1000"/>
              </a:spcBef>
            </a:pPr>
            <a:r>
              <a:rPr lang="da-DK" sz="1600" noProof="0" dirty="0">
                <a:solidFill>
                  <a:schemeClr val="bg1"/>
                </a:solidFill>
              </a:rPr>
              <a:t>Visuals</a:t>
            </a:r>
          </a:p>
        </p:txBody>
      </p:sp>
    </p:spTree>
    <p:extLst>
      <p:ext uri="{BB962C8B-B14F-4D97-AF65-F5344CB8AC3E}">
        <p14:creationId xmlns:p14="http://schemas.microsoft.com/office/powerpoint/2010/main" val="23256625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1215B9C3-2C86-E99C-1E35-BE7BD7550AE2}"/>
              </a:ext>
            </a:extLst>
          </p:cNvPr>
          <p:cNvSpPr/>
          <p:nvPr/>
        </p:nvSpPr>
        <p:spPr>
          <a:xfrm>
            <a:off x="8466545" y="2361088"/>
            <a:ext cx="2135824" cy="2135824"/>
          </a:xfrm>
          <a:prstGeom prst="ellipse">
            <a:avLst/>
          </a:prstGeom>
          <a:solidFill>
            <a:srgbClr val="C811F2"/>
          </a:solidFill>
          <a:ln w="6350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da-DK" sz="1100" dirty="0" err="1">
              <a:solidFill>
                <a:schemeClr val="tx1"/>
              </a:solidFill>
            </a:endParaRPr>
          </a:p>
        </p:txBody>
      </p:sp>
      <p:sp>
        <p:nvSpPr>
          <p:cNvPr id="10" name="Oval 9">
            <a:extLst>
              <a:ext uri="{FF2B5EF4-FFF2-40B4-BE49-F238E27FC236}">
                <a16:creationId xmlns:a16="http://schemas.microsoft.com/office/drawing/2014/main" id="{19E40374-C325-CDF0-BEE0-51FCD82CE182}"/>
              </a:ext>
            </a:extLst>
          </p:cNvPr>
          <p:cNvSpPr/>
          <p:nvPr/>
        </p:nvSpPr>
        <p:spPr>
          <a:xfrm>
            <a:off x="1589631" y="2361088"/>
            <a:ext cx="2135824" cy="2135824"/>
          </a:xfrm>
          <a:prstGeom prst="ellipse">
            <a:avLst/>
          </a:prstGeom>
          <a:solidFill>
            <a:srgbClr val="11F2C8">
              <a:alpha val="25000"/>
            </a:srgbClr>
          </a:solidFill>
          <a:ln w="63500">
            <a:solidFill>
              <a:schemeClr val="bg1">
                <a:alpha val="2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da-DK" sz="1100" dirty="0" err="1">
              <a:solidFill>
                <a:schemeClr val="tx1"/>
              </a:solidFill>
            </a:endParaRPr>
          </a:p>
        </p:txBody>
      </p:sp>
      <p:sp>
        <p:nvSpPr>
          <p:cNvPr id="7" name="Oval 6">
            <a:extLst>
              <a:ext uri="{FF2B5EF4-FFF2-40B4-BE49-F238E27FC236}">
                <a16:creationId xmlns:a16="http://schemas.microsoft.com/office/drawing/2014/main" id="{290D61B8-F780-1830-1E2D-BB4E23B347B5}"/>
              </a:ext>
            </a:extLst>
          </p:cNvPr>
          <p:cNvSpPr/>
          <p:nvPr/>
        </p:nvSpPr>
        <p:spPr>
          <a:xfrm>
            <a:off x="5028087" y="2361088"/>
            <a:ext cx="2135824" cy="2135824"/>
          </a:xfrm>
          <a:prstGeom prst="ellipse">
            <a:avLst/>
          </a:prstGeom>
          <a:solidFill>
            <a:srgbClr val="F2C811">
              <a:alpha val="25000"/>
            </a:srgbClr>
          </a:solidFill>
          <a:ln w="63500">
            <a:solidFill>
              <a:schemeClr val="bg1">
                <a:alpha val="25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da-DK" sz="1100" dirty="0" err="1">
              <a:solidFill>
                <a:schemeClr val="tx1"/>
              </a:solidFill>
            </a:endParaRPr>
          </a:p>
        </p:txBody>
      </p:sp>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The Three Elements of a Data Story</a:t>
            </a:r>
          </a:p>
        </p:txBody>
      </p:sp>
      <p:pic>
        <p:nvPicPr>
          <p:cNvPr id="4" name="Content Placeholder 3" descr="Database with solid fill">
            <a:extLst>
              <a:ext uri="{FF2B5EF4-FFF2-40B4-BE49-F238E27FC236}">
                <a16:creationId xmlns:a16="http://schemas.microsoft.com/office/drawing/2014/main" id="{8B5ADF79-AA1B-1B58-35CE-CB2F887FE2FD}"/>
              </a:ext>
            </a:extLst>
          </p:cNvPr>
          <p:cNvPicPr>
            <a:picLocks noGrp="1" noChangeAspect="1"/>
          </p:cNvPicPr>
          <p:nvPr>
            <p:ph sz="quarter" idx="13"/>
          </p:nvPr>
        </p:nvPicPr>
        <p:blipFill>
          <a:blip r:embed="rId2">
            <a:extLst>
              <a:ext uri="{96DAC541-7B7A-43D3-8B79-37D633B846F1}">
                <asvg:svgBlip xmlns:asvg="http://schemas.microsoft.com/office/drawing/2016/SVG/main" r:embed="rId3"/>
              </a:ext>
            </a:extLst>
          </a:blip>
          <a:stretch>
            <a:fillRect/>
          </a:stretch>
        </p:blipFill>
        <p:spPr>
          <a:xfrm>
            <a:off x="2200343" y="3362340"/>
            <a:ext cx="914400" cy="914400"/>
          </a:xfrm>
        </p:spPr>
      </p:pic>
      <p:pic>
        <p:nvPicPr>
          <p:cNvPr id="8" name="Graphic 7" descr="Bar chart with solid fill">
            <a:extLst>
              <a:ext uri="{FF2B5EF4-FFF2-40B4-BE49-F238E27FC236}">
                <a16:creationId xmlns:a16="http://schemas.microsoft.com/office/drawing/2014/main" id="{6FA56C99-673C-8E7F-F8A8-84A51F52C1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8799" y="3362340"/>
            <a:ext cx="914400" cy="914400"/>
          </a:xfrm>
          <a:prstGeom prst="rect">
            <a:avLst/>
          </a:prstGeom>
        </p:spPr>
      </p:pic>
      <p:pic>
        <p:nvPicPr>
          <p:cNvPr id="3" name="Graphic 2" descr="Drama with solid fill">
            <a:extLst>
              <a:ext uri="{FF2B5EF4-FFF2-40B4-BE49-F238E27FC236}">
                <a16:creationId xmlns:a16="http://schemas.microsoft.com/office/drawing/2014/main" id="{39ACA1DB-3E62-7B21-8229-652B7C87D14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77257" y="3357370"/>
            <a:ext cx="914400" cy="914400"/>
          </a:xfrm>
          <a:prstGeom prst="rect">
            <a:avLst/>
          </a:prstGeom>
        </p:spPr>
      </p:pic>
      <p:sp>
        <p:nvSpPr>
          <p:cNvPr id="17" name="TextBox 16">
            <a:extLst>
              <a:ext uri="{FF2B5EF4-FFF2-40B4-BE49-F238E27FC236}">
                <a16:creationId xmlns:a16="http://schemas.microsoft.com/office/drawing/2014/main" id="{391C5C10-E936-F10D-2D5D-811DEC476038}"/>
              </a:ext>
            </a:extLst>
          </p:cNvPr>
          <p:cNvSpPr txBox="1"/>
          <p:nvPr/>
        </p:nvSpPr>
        <p:spPr>
          <a:xfrm>
            <a:off x="9033927" y="3111149"/>
            <a:ext cx="1001060" cy="246221"/>
          </a:xfrm>
          <a:prstGeom prst="rect">
            <a:avLst/>
          </a:prstGeom>
          <a:noFill/>
        </p:spPr>
        <p:txBody>
          <a:bodyPr wrap="square" lIns="0" tIns="0" rIns="0" bIns="0" rtlCol="0">
            <a:spAutoFit/>
          </a:bodyPr>
          <a:lstStyle/>
          <a:p>
            <a:pPr algn="ctr">
              <a:spcBef>
                <a:spcPts val="1000"/>
              </a:spcBef>
            </a:pPr>
            <a:r>
              <a:rPr lang="da-DK" sz="1600" noProof="0" dirty="0">
                <a:solidFill>
                  <a:schemeClr val="bg1"/>
                </a:solidFill>
              </a:rPr>
              <a:t>Narrative</a:t>
            </a:r>
          </a:p>
        </p:txBody>
      </p:sp>
    </p:spTree>
    <p:extLst>
      <p:ext uri="{BB962C8B-B14F-4D97-AF65-F5344CB8AC3E}">
        <p14:creationId xmlns:p14="http://schemas.microsoft.com/office/powerpoint/2010/main" val="12304591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ACE0E9BA-14D8-8556-723B-1E8BEBE4D12F}"/>
              </a:ext>
            </a:extLst>
          </p:cNvPr>
          <p:cNvCxnSpPr>
            <a:cxnSpLocks/>
            <a:stCxn id="8" idx="0"/>
            <a:endCxn id="3" idx="0"/>
          </p:cNvCxnSpPr>
          <p:nvPr/>
        </p:nvCxnSpPr>
        <p:spPr>
          <a:xfrm flipH="1" flipV="1">
            <a:off x="5790645" y="2413600"/>
            <a:ext cx="1731709" cy="2990676"/>
          </a:xfrm>
          <a:prstGeom prst="line">
            <a:avLst/>
          </a:prstGeom>
          <a:ln w="63500" cap="flat" cmpd="sng" algn="ctr">
            <a:solidFill>
              <a:schemeClr val="bg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875F7A0-3D11-01A5-CE1D-612AEBDAB6DB}"/>
              </a:ext>
            </a:extLst>
          </p:cNvPr>
          <p:cNvCxnSpPr>
            <a:cxnSpLocks/>
            <a:stCxn id="4" idx="0"/>
            <a:endCxn id="3" idx="0"/>
          </p:cNvCxnSpPr>
          <p:nvPr/>
        </p:nvCxnSpPr>
        <p:spPr>
          <a:xfrm flipV="1">
            <a:off x="4021490" y="2413600"/>
            <a:ext cx="1769155" cy="2987329"/>
          </a:xfrm>
          <a:prstGeom prst="line">
            <a:avLst/>
          </a:prstGeom>
          <a:ln w="63500" cap="flat" cmpd="sng" algn="ctr">
            <a:solidFill>
              <a:schemeClr val="bg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1215B9C3-2C86-E99C-1E35-BE7BD7550AE2}"/>
              </a:ext>
            </a:extLst>
          </p:cNvPr>
          <p:cNvSpPr/>
          <p:nvPr/>
        </p:nvSpPr>
        <p:spPr>
          <a:xfrm>
            <a:off x="4722733" y="1417318"/>
            <a:ext cx="2135824" cy="2135824"/>
          </a:xfrm>
          <a:prstGeom prst="ellipse">
            <a:avLst/>
          </a:prstGeom>
          <a:solidFill>
            <a:srgbClr val="C811F2"/>
          </a:solidFill>
          <a:ln w="6350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da-DK" sz="1100" dirty="0" err="1">
              <a:solidFill>
                <a:schemeClr val="tx1"/>
              </a:solidFill>
            </a:endParaRPr>
          </a:p>
        </p:txBody>
      </p:sp>
      <p:sp>
        <p:nvSpPr>
          <p:cNvPr id="10" name="Oval 9">
            <a:extLst>
              <a:ext uri="{FF2B5EF4-FFF2-40B4-BE49-F238E27FC236}">
                <a16:creationId xmlns:a16="http://schemas.microsoft.com/office/drawing/2014/main" id="{19E40374-C325-CDF0-BEE0-51FCD82CE182}"/>
              </a:ext>
            </a:extLst>
          </p:cNvPr>
          <p:cNvSpPr/>
          <p:nvPr/>
        </p:nvSpPr>
        <p:spPr>
          <a:xfrm>
            <a:off x="2953578" y="4399677"/>
            <a:ext cx="2135824" cy="2135824"/>
          </a:xfrm>
          <a:prstGeom prst="ellipse">
            <a:avLst/>
          </a:prstGeom>
          <a:solidFill>
            <a:srgbClr val="11F2C8"/>
          </a:solidFill>
          <a:ln w="6350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da-DK" sz="1100" dirty="0" err="1">
              <a:solidFill>
                <a:schemeClr val="tx1"/>
              </a:solidFill>
            </a:endParaRPr>
          </a:p>
        </p:txBody>
      </p:sp>
      <p:sp>
        <p:nvSpPr>
          <p:cNvPr id="7" name="Oval 6">
            <a:extLst>
              <a:ext uri="{FF2B5EF4-FFF2-40B4-BE49-F238E27FC236}">
                <a16:creationId xmlns:a16="http://schemas.microsoft.com/office/drawing/2014/main" id="{290D61B8-F780-1830-1E2D-BB4E23B347B5}"/>
              </a:ext>
            </a:extLst>
          </p:cNvPr>
          <p:cNvSpPr/>
          <p:nvPr/>
        </p:nvSpPr>
        <p:spPr>
          <a:xfrm>
            <a:off x="6454442" y="4403024"/>
            <a:ext cx="2135824" cy="2135824"/>
          </a:xfrm>
          <a:prstGeom prst="ellipse">
            <a:avLst/>
          </a:prstGeom>
          <a:solidFill>
            <a:srgbClr val="F2C811"/>
          </a:solidFill>
          <a:ln w="6350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da-DK" sz="1100" dirty="0" err="1">
              <a:solidFill>
                <a:schemeClr val="tx1"/>
              </a:solidFill>
            </a:endParaRPr>
          </a:p>
        </p:txBody>
      </p:sp>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The Three Elements of a Data Story</a:t>
            </a:r>
          </a:p>
        </p:txBody>
      </p:sp>
      <p:pic>
        <p:nvPicPr>
          <p:cNvPr id="4" name="Content Placeholder 3" descr="Database with solid fill">
            <a:extLst>
              <a:ext uri="{FF2B5EF4-FFF2-40B4-BE49-F238E27FC236}">
                <a16:creationId xmlns:a16="http://schemas.microsoft.com/office/drawing/2014/main" id="{8B5ADF79-AA1B-1B58-35CE-CB2F887FE2FD}"/>
              </a:ext>
            </a:extLst>
          </p:cNvPr>
          <p:cNvPicPr>
            <a:picLocks noGrp="1" noChangeAspect="1"/>
          </p:cNvPicPr>
          <p:nvPr>
            <p:ph sz="quarter" idx="13"/>
          </p:nvPr>
        </p:nvPicPr>
        <p:blipFill>
          <a:blip r:embed="rId2">
            <a:extLst>
              <a:ext uri="{96DAC541-7B7A-43D3-8B79-37D633B846F1}">
                <asvg:svgBlip xmlns:asvg="http://schemas.microsoft.com/office/drawing/2016/SVG/main" r:embed="rId3"/>
              </a:ext>
            </a:extLst>
          </a:blip>
          <a:stretch>
            <a:fillRect/>
          </a:stretch>
        </p:blipFill>
        <p:spPr>
          <a:xfrm>
            <a:off x="3564290" y="5400929"/>
            <a:ext cx="914400" cy="914400"/>
          </a:xfrm>
        </p:spPr>
      </p:pic>
      <p:pic>
        <p:nvPicPr>
          <p:cNvPr id="8" name="Graphic 7" descr="Bar chart with solid fill">
            <a:extLst>
              <a:ext uri="{FF2B5EF4-FFF2-40B4-BE49-F238E27FC236}">
                <a16:creationId xmlns:a16="http://schemas.microsoft.com/office/drawing/2014/main" id="{6FA56C99-673C-8E7F-F8A8-84A51F52C1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5154" y="5404276"/>
            <a:ext cx="914400" cy="914400"/>
          </a:xfrm>
          <a:prstGeom prst="rect">
            <a:avLst/>
          </a:prstGeom>
        </p:spPr>
      </p:pic>
      <p:pic>
        <p:nvPicPr>
          <p:cNvPr id="3" name="Graphic 2" descr="Drama with solid fill">
            <a:extLst>
              <a:ext uri="{FF2B5EF4-FFF2-40B4-BE49-F238E27FC236}">
                <a16:creationId xmlns:a16="http://schemas.microsoft.com/office/drawing/2014/main" id="{39ACA1DB-3E62-7B21-8229-652B7C87D14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33445" y="2413600"/>
            <a:ext cx="914400" cy="914400"/>
          </a:xfrm>
          <a:prstGeom prst="rect">
            <a:avLst/>
          </a:prstGeom>
        </p:spPr>
      </p:pic>
      <p:sp>
        <p:nvSpPr>
          <p:cNvPr id="9" name="TextBox 8">
            <a:extLst>
              <a:ext uri="{FF2B5EF4-FFF2-40B4-BE49-F238E27FC236}">
                <a16:creationId xmlns:a16="http://schemas.microsoft.com/office/drawing/2014/main" id="{9842EFDF-502C-DB94-58EA-B7CB28627E46}"/>
              </a:ext>
            </a:extLst>
          </p:cNvPr>
          <p:cNvSpPr txBox="1"/>
          <p:nvPr/>
        </p:nvSpPr>
        <p:spPr>
          <a:xfrm>
            <a:off x="7065154" y="5158055"/>
            <a:ext cx="847655" cy="246221"/>
          </a:xfrm>
          <a:prstGeom prst="rect">
            <a:avLst/>
          </a:prstGeom>
          <a:noFill/>
        </p:spPr>
        <p:txBody>
          <a:bodyPr wrap="square" lIns="0" tIns="0" rIns="0" bIns="0" rtlCol="0">
            <a:spAutoFit/>
          </a:bodyPr>
          <a:lstStyle/>
          <a:p>
            <a:pPr algn="ctr">
              <a:spcBef>
                <a:spcPts val="1000"/>
              </a:spcBef>
            </a:pPr>
            <a:r>
              <a:rPr lang="da-DK" sz="1600" noProof="0" dirty="0">
                <a:solidFill>
                  <a:schemeClr val="bg1"/>
                </a:solidFill>
              </a:rPr>
              <a:t>Visuals</a:t>
            </a:r>
          </a:p>
        </p:txBody>
      </p:sp>
      <p:sp>
        <p:nvSpPr>
          <p:cNvPr id="13" name="TextBox 12">
            <a:extLst>
              <a:ext uri="{FF2B5EF4-FFF2-40B4-BE49-F238E27FC236}">
                <a16:creationId xmlns:a16="http://schemas.microsoft.com/office/drawing/2014/main" id="{DC2CBB68-23ED-10D5-41BE-B4BE749EEEF2}"/>
              </a:ext>
            </a:extLst>
          </p:cNvPr>
          <p:cNvSpPr txBox="1"/>
          <p:nvPr/>
        </p:nvSpPr>
        <p:spPr>
          <a:xfrm>
            <a:off x="3597662" y="5154707"/>
            <a:ext cx="847655" cy="246221"/>
          </a:xfrm>
          <a:prstGeom prst="rect">
            <a:avLst/>
          </a:prstGeom>
          <a:noFill/>
        </p:spPr>
        <p:txBody>
          <a:bodyPr wrap="square" lIns="0" tIns="0" rIns="0" bIns="0" rtlCol="0">
            <a:spAutoFit/>
          </a:bodyPr>
          <a:lstStyle/>
          <a:p>
            <a:pPr algn="ctr">
              <a:spcBef>
                <a:spcPts val="1000"/>
              </a:spcBef>
            </a:pPr>
            <a:r>
              <a:rPr lang="da-DK" sz="1600" noProof="0" dirty="0">
                <a:solidFill>
                  <a:schemeClr val="bg1"/>
                </a:solidFill>
              </a:rPr>
              <a:t>Data</a:t>
            </a:r>
          </a:p>
        </p:txBody>
      </p:sp>
      <p:sp>
        <p:nvSpPr>
          <p:cNvPr id="17" name="TextBox 16">
            <a:extLst>
              <a:ext uri="{FF2B5EF4-FFF2-40B4-BE49-F238E27FC236}">
                <a16:creationId xmlns:a16="http://schemas.microsoft.com/office/drawing/2014/main" id="{391C5C10-E936-F10D-2D5D-811DEC476038}"/>
              </a:ext>
            </a:extLst>
          </p:cNvPr>
          <p:cNvSpPr txBox="1"/>
          <p:nvPr/>
        </p:nvSpPr>
        <p:spPr>
          <a:xfrm>
            <a:off x="5290115" y="2167379"/>
            <a:ext cx="1001060" cy="246221"/>
          </a:xfrm>
          <a:prstGeom prst="rect">
            <a:avLst/>
          </a:prstGeom>
          <a:noFill/>
        </p:spPr>
        <p:txBody>
          <a:bodyPr wrap="square" lIns="0" tIns="0" rIns="0" bIns="0" rtlCol="0">
            <a:spAutoFit/>
          </a:bodyPr>
          <a:lstStyle/>
          <a:p>
            <a:pPr algn="ctr">
              <a:spcBef>
                <a:spcPts val="1000"/>
              </a:spcBef>
            </a:pPr>
            <a:r>
              <a:rPr lang="da-DK" sz="1600" noProof="0" dirty="0">
                <a:solidFill>
                  <a:schemeClr val="bg1"/>
                </a:solidFill>
              </a:rPr>
              <a:t>Narrative</a:t>
            </a:r>
          </a:p>
        </p:txBody>
      </p:sp>
      <p:cxnSp>
        <p:nvCxnSpPr>
          <p:cNvPr id="6" name="Straight Connector 5">
            <a:extLst>
              <a:ext uri="{FF2B5EF4-FFF2-40B4-BE49-F238E27FC236}">
                <a16:creationId xmlns:a16="http://schemas.microsoft.com/office/drawing/2014/main" id="{EF3ACA2B-6B4C-9E3D-DFE2-9BA1D5DDF90E}"/>
              </a:ext>
            </a:extLst>
          </p:cNvPr>
          <p:cNvCxnSpPr>
            <a:cxnSpLocks/>
            <a:stCxn id="10" idx="6"/>
            <a:endCxn id="7" idx="2"/>
          </p:cNvCxnSpPr>
          <p:nvPr/>
        </p:nvCxnSpPr>
        <p:spPr>
          <a:xfrm>
            <a:off x="5089402" y="5467589"/>
            <a:ext cx="1365040" cy="3347"/>
          </a:xfrm>
          <a:prstGeom prst="line">
            <a:avLst/>
          </a:prstGeom>
          <a:ln w="63500" cap="flat" cmpd="sng" algn="ctr">
            <a:solidFill>
              <a:schemeClr val="bg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838862B-9BC8-8B53-BE53-75A669486071}"/>
              </a:ext>
            </a:extLst>
          </p:cNvPr>
          <p:cNvSpPr txBox="1"/>
          <p:nvPr/>
        </p:nvSpPr>
        <p:spPr>
          <a:xfrm>
            <a:off x="5126847" y="5563704"/>
            <a:ext cx="1384435" cy="246221"/>
          </a:xfrm>
          <a:prstGeom prst="rect">
            <a:avLst/>
          </a:prstGeom>
          <a:noFill/>
        </p:spPr>
        <p:txBody>
          <a:bodyPr wrap="square" lIns="0" tIns="0" rIns="0" bIns="0" rtlCol="0">
            <a:spAutoFit/>
          </a:bodyPr>
          <a:lstStyle/>
          <a:p>
            <a:pPr algn="ctr">
              <a:spcBef>
                <a:spcPts val="1000"/>
              </a:spcBef>
            </a:pPr>
            <a:r>
              <a:rPr lang="da-DK" sz="1600" noProof="0" dirty="0" err="1">
                <a:solidFill>
                  <a:schemeClr val="bg1"/>
                </a:solidFill>
              </a:rPr>
              <a:t>Enlighten</a:t>
            </a:r>
            <a:endParaRPr lang="da-DK" sz="1600" noProof="0" dirty="0">
              <a:solidFill>
                <a:schemeClr val="bg1"/>
              </a:solidFill>
            </a:endParaRPr>
          </a:p>
        </p:txBody>
      </p:sp>
      <p:sp>
        <p:nvSpPr>
          <p:cNvPr id="22" name="TextBox 21">
            <a:extLst>
              <a:ext uri="{FF2B5EF4-FFF2-40B4-BE49-F238E27FC236}">
                <a16:creationId xmlns:a16="http://schemas.microsoft.com/office/drawing/2014/main" id="{B214FB09-0294-7B61-02AA-245681F25C1E}"/>
              </a:ext>
            </a:extLst>
          </p:cNvPr>
          <p:cNvSpPr txBox="1"/>
          <p:nvPr/>
        </p:nvSpPr>
        <p:spPr>
          <a:xfrm rot="18084544">
            <a:off x="3937209" y="3730020"/>
            <a:ext cx="1384435" cy="246221"/>
          </a:xfrm>
          <a:prstGeom prst="rect">
            <a:avLst/>
          </a:prstGeom>
          <a:noFill/>
        </p:spPr>
        <p:txBody>
          <a:bodyPr wrap="square" lIns="0" tIns="0" rIns="0" bIns="0" rtlCol="0">
            <a:spAutoFit/>
          </a:bodyPr>
          <a:lstStyle/>
          <a:p>
            <a:pPr algn="ctr">
              <a:spcBef>
                <a:spcPts val="1000"/>
              </a:spcBef>
            </a:pPr>
            <a:r>
              <a:rPr lang="da-DK" sz="1600" noProof="0" dirty="0" err="1">
                <a:solidFill>
                  <a:schemeClr val="bg1"/>
                </a:solidFill>
              </a:rPr>
              <a:t>Explain</a:t>
            </a:r>
            <a:endParaRPr lang="da-DK" sz="1600" noProof="0" dirty="0">
              <a:solidFill>
                <a:schemeClr val="bg1"/>
              </a:solidFill>
            </a:endParaRPr>
          </a:p>
        </p:txBody>
      </p:sp>
      <p:sp>
        <p:nvSpPr>
          <p:cNvPr id="23" name="TextBox 22">
            <a:extLst>
              <a:ext uri="{FF2B5EF4-FFF2-40B4-BE49-F238E27FC236}">
                <a16:creationId xmlns:a16="http://schemas.microsoft.com/office/drawing/2014/main" id="{25B8DD6F-71BF-F131-CFCF-76615BFC694D}"/>
              </a:ext>
            </a:extLst>
          </p:cNvPr>
          <p:cNvSpPr txBox="1"/>
          <p:nvPr/>
        </p:nvSpPr>
        <p:spPr>
          <a:xfrm rot="3626092">
            <a:off x="6225199" y="3686039"/>
            <a:ext cx="1384435" cy="246221"/>
          </a:xfrm>
          <a:prstGeom prst="rect">
            <a:avLst/>
          </a:prstGeom>
          <a:noFill/>
        </p:spPr>
        <p:txBody>
          <a:bodyPr wrap="square" lIns="0" tIns="0" rIns="0" bIns="0" rtlCol="0">
            <a:spAutoFit/>
          </a:bodyPr>
          <a:lstStyle/>
          <a:p>
            <a:pPr algn="ctr">
              <a:spcBef>
                <a:spcPts val="1000"/>
              </a:spcBef>
            </a:pPr>
            <a:r>
              <a:rPr lang="da-DK" sz="1600" noProof="0" dirty="0" err="1">
                <a:solidFill>
                  <a:schemeClr val="bg1"/>
                </a:solidFill>
              </a:rPr>
              <a:t>Engage</a:t>
            </a:r>
            <a:endParaRPr lang="da-DK" sz="1600" noProof="0" dirty="0">
              <a:solidFill>
                <a:schemeClr val="bg1"/>
              </a:solidFill>
            </a:endParaRPr>
          </a:p>
        </p:txBody>
      </p:sp>
      <p:sp>
        <p:nvSpPr>
          <p:cNvPr id="24" name="TextBox 23">
            <a:extLst>
              <a:ext uri="{FF2B5EF4-FFF2-40B4-BE49-F238E27FC236}">
                <a16:creationId xmlns:a16="http://schemas.microsoft.com/office/drawing/2014/main" id="{50B21D62-D28D-3AF1-FB2B-11DA3EEEBF64}"/>
              </a:ext>
            </a:extLst>
          </p:cNvPr>
          <p:cNvSpPr txBox="1"/>
          <p:nvPr/>
        </p:nvSpPr>
        <p:spPr>
          <a:xfrm>
            <a:off x="5070007" y="4245788"/>
            <a:ext cx="1384435" cy="307777"/>
          </a:xfrm>
          <a:prstGeom prst="rect">
            <a:avLst/>
          </a:prstGeom>
          <a:noFill/>
        </p:spPr>
        <p:txBody>
          <a:bodyPr wrap="square" lIns="0" tIns="0" rIns="0" bIns="0" rtlCol="0">
            <a:spAutoFit/>
          </a:bodyPr>
          <a:lstStyle/>
          <a:p>
            <a:pPr algn="ctr">
              <a:spcBef>
                <a:spcPts val="1000"/>
              </a:spcBef>
            </a:pPr>
            <a:r>
              <a:rPr lang="da-DK" sz="2000" b="1" noProof="0" dirty="0">
                <a:solidFill>
                  <a:schemeClr val="bg1"/>
                </a:solidFill>
              </a:rPr>
              <a:t>CHANGE</a:t>
            </a:r>
          </a:p>
        </p:txBody>
      </p:sp>
    </p:spTree>
    <p:extLst>
      <p:ext uri="{BB962C8B-B14F-4D97-AF65-F5344CB8AC3E}">
        <p14:creationId xmlns:p14="http://schemas.microsoft.com/office/powerpoint/2010/main" val="3009998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Simplified Data Storytelling Arc</a:t>
            </a:r>
          </a:p>
        </p:txBody>
      </p:sp>
    </p:spTree>
    <p:extLst>
      <p:ext uri="{BB962C8B-B14F-4D97-AF65-F5344CB8AC3E}">
        <p14:creationId xmlns:p14="http://schemas.microsoft.com/office/powerpoint/2010/main" val="40555863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836B07"/>
                </a:solidFill>
              </a:rPr>
              <a:t>Simplified Data Storytelling Arc</a:t>
            </a:r>
          </a:p>
        </p:txBody>
      </p:sp>
      <p:sp>
        <p:nvSpPr>
          <p:cNvPr id="9" name="Oval 8">
            <a:extLst>
              <a:ext uri="{FF2B5EF4-FFF2-40B4-BE49-F238E27FC236}">
                <a16:creationId xmlns:a16="http://schemas.microsoft.com/office/drawing/2014/main" id="{C72FA3D9-66A1-E0C2-2A66-78BE3FA39596}"/>
              </a:ext>
            </a:extLst>
          </p:cNvPr>
          <p:cNvSpPr/>
          <p:nvPr/>
        </p:nvSpPr>
        <p:spPr>
          <a:xfrm>
            <a:off x="659674" y="4548733"/>
            <a:ext cx="1691640" cy="1691640"/>
          </a:xfrm>
          <a:prstGeom prst="ellipse">
            <a:avLst/>
          </a:prstGeom>
          <a:solidFill>
            <a:srgbClr val="C00000"/>
          </a:solidFill>
          <a:ln w="3175">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da-DK" sz="2000" b="1" dirty="0" err="1">
                <a:solidFill>
                  <a:schemeClr val="bg1"/>
                </a:solidFill>
              </a:rPr>
              <a:t>What</a:t>
            </a:r>
            <a:r>
              <a:rPr lang="da-DK" sz="2000" b="1" dirty="0">
                <a:solidFill>
                  <a:schemeClr val="bg1"/>
                </a:solidFill>
              </a:rPr>
              <a:t>?</a:t>
            </a:r>
          </a:p>
        </p:txBody>
      </p:sp>
    </p:spTree>
    <p:extLst>
      <p:ext uri="{BB962C8B-B14F-4D97-AF65-F5344CB8AC3E}">
        <p14:creationId xmlns:p14="http://schemas.microsoft.com/office/powerpoint/2010/main" val="4102203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chemeClr val="bg1">
                    <a:lumMod val="65000"/>
                  </a:schemeClr>
                </a:solidFill>
              </a:rPr>
              <a:t>Data Storytelling Definition</a:t>
            </a:r>
          </a:p>
        </p:txBody>
      </p:sp>
      <p:sp>
        <p:nvSpPr>
          <p:cNvPr id="2" name="Content Placeholder 1">
            <a:extLst>
              <a:ext uri="{FF2B5EF4-FFF2-40B4-BE49-F238E27FC236}">
                <a16:creationId xmlns:a16="http://schemas.microsoft.com/office/drawing/2014/main" id="{6C56F08C-C7E8-A83D-CE75-CDD2C36DCA42}"/>
              </a:ext>
            </a:extLst>
          </p:cNvPr>
          <p:cNvSpPr>
            <a:spLocks noGrp="1"/>
          </p:cNvSpPr>
          <p:nvPr>
            <p:ph sz="quarter" idx="13"/>
          </p:nvPr>
        </p:nvSpPr>
        <p:spPr/>
        <p:txBody>
          <a:bodyPr/>
          <a:lstStyle/>
          <a:p>
            <a:pPr marL="0" indent="0">
              <a:buNone/>
            </a:pPr>
            <a:r>
              <a:rPr lang="en-US" sz="4800" dirty="0">
                <a:solidFill>
                  <a:srgbClr val="F2C811"/>
                </a:solidFill>
              </a:rPr>
              <a:t>Data storytelling</a:t>
            </a:r>
            <a:r>
              <a:rPr lang="en-US" sz="4800" dirty="0">
                <a:solidFill>
                  <a:schemeClr val="bg1"/>
                </a:solidFill>
              </a:rPr>
              <a:t> is a method of </a:t>
            </a:r>
            <a:r>
              <a:rPr lang="en-US" sz="4800" dirty="0">
                <a:solidFill>
                  <a:srgbClr val="F2C811"/>
                </a:solidFill>
              </a:rPr>
              <a:t>communicating insights</a:t>
            </a:r>
            <a:r>
              <a:rPr lang="en-US" sz="4800" dirty="0">
                <a:solidFill>
                  <a:schemeClr val="bg1"/>
                </a:solidFill>
              </a:rPr>
              <a:t> by combining </a:t>
            </a:r>
            <a:r>
              <a:rPr lang="en-US" sz="4800" dirty="0">
                <a:solidFill>
                  <a:srgbClr val="F2C811"/>
                </a:solidFill>
              </a:rPr>
              <a:t>narrative</a:t>
            </a:r>
            <a:r>
              <a:rPr lang="en-US" sz="4800" dirty="0">
                <a:solidFill>
                  <a:schemeClr val="bg1"/>
                </a:solidFill>
              </a:rPr>
              <a:t> with </a:t>
            </a:r>
            <a:r>
              <a:rPr lang="en-US" sz="4800" dirty="0">
                <a:solidFill>
                  <a:srgbClr val="F2C811"/>
                </a:solidFill>
              </a:rPr>
              <a:t>data</a:t>
            </a:r>
            <a:r>
              <a:rPr lang="en-US" sz="4800" dirty="0">
                <a:solidFill>
                  <a:schemeClr val="bg1"/>
                </a:solidFill>
              </a:rPr>
              <a:t> </a:t>
            </a:r>
            <a:r>
              <a:rPr lang="en-US" sz="4800" dirty="0">
                <a:solidFill>
                  <a:srgbClr val="F2C811"/>
                </a:solidFill>
              </a:rPr>
              <a:t>visuals</a:t>
            </a:r>
            <a:r>
              <a:rPr lang="en-US" sz="4800" dirty="0">
                <a:solidFill>
                  <a:schemeClr val="bg1"/>
                </a:solidFill>
              </a:rPr>
              <a:t>.</a:t>
            </a:r>
            <a:endParaRPr lang="da-DK" sz="4800" dirty="0">
              <a:solidFill>
                <a:schemeClr val="bg1"/>
              </a:solidFill>
            </a:endParaRPr>
          </a:p>
        </p:txBody>
      </p:sp>
    </p:spTree>
    <p:extLst>
      <p:ext uri="{BB962C8B-B14F-4D97-AF65-F5344CB8AC3E}">
        <p14:creationId xmlns:p14="http://schemas.microsoft.com/office/powerpoint/2010/main" val="40152028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0C262225-659C-C5DC-4457-2F426F5D7805}"/>
              </a:ext>
            </a:extLst>
          </p:cNvPr>
          <p:cNvCxnSpPr>
            <a:cxnSpLocks/>
          </p:cNvCxnSpPr>
          <p:nvPr/>
        </p:nvCxnSpPr>
        <p:spPr>
          <a:xfrm flipV="1">
            <a:off x="1561011" y="2529433"/>
            <a:ext cx="4389664" cy="2865120"/>
          </a:xfrm>
          <a:prstGeom prst="line">
            <a:avLst/>
          </a:prstGeom>
          <a:ln w="76200" cap="flat" cmpd="sng" algn="ctr">
            <a:solidFill>
              <a:schemeClr val="bg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836B07"/>
                </a:solidFill>
              </a:rPr>
              <a:t>Simplified Data Storytelling Arc</a:t>
            </a:r>
          </a:p>
        </p:txBody>
      </p:sp>
      <p:sp>
        <p:nvSpPr>
          <p:cNvPr id="9" name="Oval 8">
            <a:extLst>
              <a:ext uri="{FF2B5EF4-FFF2-40B4-BE49-F238E27FC236}">
                <a16:creationId xmlns:a16="http://schemas.microsoft.com/office/drawing/2014/main" id="{C72FA3D9-66A1-E0C2-2A66-78BE3FA39596}"/>
              </a:ext>
            </a:extLst>
          </p:cNvPr>
          <p:cNvSpPr/>
          <p:nvPr/>
        </p:nvSpPr>
        <p:spPr>
          <a:xfrm>
            <a:off x="659674" y="4548733"/>
            <a:ext cx="1691640" cy="1691640"/>
          </a:xfrm>
          <a:prstGeom prst="ellipse">
            <a:avLst/>
          </a:prstGeom>
          <a:solidFill>
            <a:srgbClr val="C00000"/>
          </a:solidFill>
          <a:ln w="3175">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da-DK" sz="2000" b="1" dirty="0" err="1">
                <a:solidFill>
                  <a:schemeClr val="bg1"/>
                </a:solidFill>
              </a:rPr>
              <a:t>What</a:t>
            </a:r>
            <a:r>
              <a:rPr lang="da-DK" sz="2000" b="1" dirty="0">
                <a:solidFill>
                  <a:schemeClr val="bg1"/>
                </a:solidFill>
              </a:rPr>
              <a:t>?</a:t>
            </a:r>
          </a:p>
        </p:txBody>
      </p:sp>
      <p:sp>
        <p:nvSpPr>
          <p:cNvPr id="10" name="Oval 9">
            <a:extLst>
              <a:ext uri="{FF2B5EF4-FFF2-40B4-BE49-F238E27FC236}">
                <a16:creationId xmlns:a16="http://schemas.microsoft.com/office/drawing/2014/main" id="{347E1D6E-ED97-9843-D47B-4E823775C5D8}"/>
              </a:ext>
            </a:extLst>
          </p:cNvPr>
          <p:cNvSpPr/>
          <p:nvPr/>
        </p:nvSpPr>
        <p:spPr>
          <a:xfrm>
            <a:off x="5104855" y="1683613"/>
            <a:ext cx="1691640" cy="1691640"/>
          </a:xfrm>
          <a:prstGeom prst="ellipse">
            <a:avLst/>
          </a:prstGeom>
          <a:solidFill>
            <a:srgbClr val="00B050"/>
          </a:solidFill>
          <a:ln w="3175">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da-DK" sz="2000" b="1" dirty="0">
                <a:solidFill>
                  <a:schemeClr val="bg1"/>
                </a:solidFill>
              </a:rPr>
              <a:t>So </a:t>
            </a:r>
            <a:r>
              <a:rPr lang="da-DK" sz="2000" b="1" dirty="0" err="1">
                <a:solidFill>
                  <a:schemeClr val="bg1"/>
                </a:solidFill>
              </a:rPr>
              <a:t>What</a:t>
            </a:r>
            <a:r>
              <a:rPr lang="da-DK" sz="2000" b="1" dirty="0">
                <a:solidFill>
                  <a:schemeClr val="bg1"/>
                </a:solidFill>
              </a:rPr>
              <a:t>?</a:t>
            </a:r>
          </a:p>
        </p:txBody>
      </p:sp>
    </p:spTree>
    <p:extLst>
      <p:ext uri="{BB962C8B-B14F-4D97-AF65-F5344CB8AC3E}">
        <p14:creationId xmlns:p14="http://schemas.microsoft.com/office/powerpoint/2010/main" val="20231930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F0A27FAF-F31E-6B42-CADB-5E89FBAB156F}"/>
              </a:ext>
            </a:extLst>
          </p:cNvPr>
          <p:cNvCxnSpPr>
            <a:cxnSpLocks/>
          </p:cNvCxnSpPr>
          <p:nvPr/>
        </p:nvCxnSpPr>
        <p:spPr>
          <a:xfrm flipH="1" flipV="1">
            <a:off x="5978434" y="2541466"/>
            <a:ext cx="1844024" cy="1806558"/>
          </a:xfrm>
          <a:prstGeom prst="line">
            <a:avLst/>
          </a:prstGeom>
          <a:ln w="76200" cap="flat" cmpd="sng" algn="ctr">
            <a:solidFill>
              <a:schemeClr val="bg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505F05E-408E-CC76-B57D-BFBA4B373AE5}"/>
              </a:ext>
            </a:extLst>
          </p:cNvPr>
          <p:cNvCxnSpPr>
            <a:cxnSpLocks/>
          </p:cNvCxnSpPr>
          <p:nvPr/>
        </p:nvCxnSpPr>
        <p:spPr>
          <a:xfrm flipH="1">
            <a:off x="7804279" y="4338924"/>
            <a:ext cx="2631621" cy="0"/>
          </a:xfrm>
          <a:prstGeom prst="line">
            <a:avLst/>
          </a:prstGeom>
          <a:ln w="76200" cap="flat" cmpd="sng" algn="ctr">
            <a:solidFill>
              <a:schemeClr val="bg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C262225-659C-C5DC-4457-2F426F5D7805}"/>
              </a:ext>
            </a:extLst>
          </p:cNvPr>
          <p:cNvCxnSpPr>
            <a:cxnSpLocks/>
          </p:cNvCxnSpPr>
          <p:nvPr/>
        </p:nvCxnSpPr>
        <p:spPr>
          <a:xfrm flipV="1">
            <a:off x="1561011" y="2529433"/>
            <a:ext cx="4389664" cy="2865120"/>
          </a:xfrm>
          <a:prstGeom prst="line">
            <a:avLst/>
          </a:prstGeom>
          <a:ln w="76200" cap="flat" cmpd="sng" algn="ctr">
            <a:solidFill>
              <a:schemeClr val="bg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836B07"/>
                </a:solidFill>
              </a:rPr>
              <a:t>Simplified Data Storytelling Arc</a:t>
            </a:r>
          </a:p>
        </p:txBody>
      </p:sp>
      <p:sp>
        <p:nvSpPr>
          <p:cNvPr id="9" name="Oval 8">
            <a:extLst>
              <a:ext uri="{FF2B5EF4-FFF2-40B4-BE49-F238E27FC236}">
                <a16:creationId xmlns:a16="http://schemas.microsoft.com/office/drawing/2014/main" id="{C72FA3D9-66A1-E0C2-2A66-78BE3FA39596}"/>
              </a:ext>
            </a:extLst>
          </p:cNvPr>
          <p:cNvSpPr/>
          <p:nvPr/>
        </p:nvSpPr>
        <p:spPr>
          <a:xfrm>
            <a:off x="659674" y="4548733"/>
            <a:ext cx="1691640" cy="1691640"/>
          </a:xfrm>
          <a:prstGeom prst="ellipse">
            <a:avLst/>
          </a:prstGeom>
          <a:solidFill>
            <a:srgbClr val="C00000"/>
          </a:solidFill>
          <a:ln w="3175">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da-DK" sz="2000" b="1" dirty="0" err="1">
                <a:solidFill>
                  <a:schemeClr val="bg1"/>
                </a:solidFill>
              </a:rPr>
              <a:t>What</a:t>
            </a:r>
            <a:r>
              <a:rPr lang="da-DK" sz="2000" b="1" dirty="0">
                <a:solidFill>
                  <a:schemeClr val="bg1"/>
                </a:solidFill>
              </a:rPr>
              <a:t>?</a:t>
            </a:r>
          </a:p>
        </p:txBody>
      </p:sp>
      <p:sp>
        <p:nvSpPr>
          <p:cNvPr id="10" name="Oval 9">
            <a:extLst>
              <a:ext uri="{FF2B5EF4-FFF2-40B4-BE49-F238E27FC236}">
                <a16:creationId xmlns:a16="http://schemas.microsoft.com/office/drawing/2014/main" id="{347E1D6E-ED97-9843-D47B-4E823775C5D8}"/>
              </a:ext>
            </a:extLst>
          </p:cNvPr>
          <p:cNvSpPr/>
          <p:nvPr/>
        </p:nvSpPr>
        <p:spPr>
          <a:xfrm>
            <a:off x="5104855" y="1683613"/>
            <a:ext cx="1691640" cy="1691640"/>
          </a:xfrm>
          <a:prstGeom prst="ellipse">
            <a:avLst/>
          </a:prstGeom>
          <a:solidFill>
            <a:srgbClr val="00B050"/>
          </a:solidFill>
          <a:ln w="3175">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da-DK" sz="2000" b="1" dirty="0">
                <a:solidFill>
                  <a:schemeClr val="bg1"/>
                </a:solidFill>
              </a:rPr>
              <a:t>So </a:t>
            </a:r>
            <a:r>
              <a:rPr lang="da-DK" sz="2000" b="1" dirty="0" err="1">
                <a:solidFill>
                  <a:schemeClr val="bg1"/>
                </a:solidFill>
              </a:rPr>
              <a:t>What</a:t>
            </a:r>
            <a:r>
              <a:rPr lang="da-DK" sz="2000" b="1" dirty="0">
                <a:solidFill>
                  <a:schemeClr val="bg1"/>
                </a:solidFill>
              </a:rPr>
              <a:t>?</a:t>
            </a:r>
          </a:p>
        </p:txBody>
      </p:sp>
      <p:sp>
        <p:nvSpPr>
          <p:cNvPr id="12" name="Oval 11">
            <a:extLst>
              <a:ext uri="{FF2B5EF4-FFF2-40B4-BE49-F238E27FC236}">
                <a16:creationId xmlns:a16="http://schemas.microsoft.com/office/drawing/2014/main" id="{536ECA2F-76D8-8D7A-EAAB-01C9A67E9E7E}"/>
              </a:ext>
            </a:extLst>
          </p:cNvPr>
          <p:cNvSpPr/>
          <p:nvPr/>
        </p:nvSpPr>
        <p:spPr>
          <a:xfrm>
            <a:off x="9550036" y="3375253"/>
            <a:ext cx="1691640" cy="1691640"/>
          </a:xfrm>
          <a:prstGeom prst="ellipse">
            <a:avLst/>
          </a:prstGeom>
          <a:solidFill>
            <a:srgbClr val="0070C0"/>
          </a:solidFill>
          <a:ln w="3175">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da-DK" sz="2000" b="1" dirty="0">
                <a:solidFill>
                  <a:schemeClr val="bg1"/>
                </a:solidFill>
              </a:rPr>
              <a:t>Now </a:t>
            </a:r>
            <a:r>
              <a:rPr lang="da-DK" sz="2000" b="1" dirty="0" err="1">
                <a:solidFill>
                  <a:schemeClr val="bg1"/>
                </a:solidFill>
              </a:rPr>
              <a:t>What</a:t>
            </a:r>
            <a:r>
              <a:rPr lang="da-DK" sz="2000" b="1" dirty="0">
                <a:solidFill>
                  <a:schemeClr val="bg1"/>
                </a:solidFill>
              </a:rPr>
              <a:t>?</a:t>
            </a:r>
          </a:p>
        </p:txBody>
      </p:sp>
    </p:spTree>
    <p:extLst>
      <p:ext uri="{BB962C8B-B14F-4D97-AF65-F5344CB8AC3E}">
        <p14:creationId xmlns:p14="http://schemas.microsoft.com/office/powerpoint/2010/main" val="4253397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6 Essential Data Storytelling Components</a:t>
            </a:r>
          </a:p>
        </p:txBody>
      </p:sp>
    </p:spTree>
    <p:extLst>
      <p:ext uri="{BB962C8B-B14F-4D97-AF65-F5344CB8AC3E}">
        <p14:creationId xmlns:p14="http://schemas.microsoft.com/office/powerpoint/2010/main" val="41823216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6 Essential Data Storytelling Components</a:t>
            </a:r>
          </a:p>
        </p:txBody>
      </p:sp>
      <p:pic>
        <p:nvPicPr>
          <p:cNvPr id="7" name="Graphic 6" descr="Database with solid fill">
            <a:extLst>
              <a:ext uri="{FF2B5EF4-FFF2-40B4-BE49-F238E27FC236}">
                <a16:creationId xmlns:a16="http://schemas.microsoft.com/office/drawing/2014/main" id="{02C1082B-F0E4-73A3-69A3-3BE53F012E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123" y="2889001"/>
            <a:ext cx="1080000" cy="1080000"/>
          </a:xfrm>
          <a:prstGeom prst="rect">
            <a:avLst/>
          </a:prstGeom>
        </p:spPr>
      </p:pic>
      <p:sp>
        <p:nvSpPr>
          <p:cNvPr id="3" name="TextBox 2">
            <a:extLst>
              <a:ext uri="{FF2B5EF4-FFF2-40B4-BE49-F238E27FC236}">
                <a16:creationId xmlns:a16="http://schemas.microsoft.com/office/drawing/2014/main" id="{EAE8B846-8E22-5A31-7F3A-EED5D5B368DC}"/>
              </a:ext>
            </a:extLst>
          </p:cNvPr>
          <p:cNvSpPr txBox="1"/>
          <p:nvPr/>
        </p:nvSpPr>
        <p:spPr>
          <a:xfrm>
            <a:off x="298123" y="6187218"/>
            <a:ext cx="2589687" cy="161583"/>
          </a:xfrm>
          <a:prstGeom prst="rect">
            <a:avLst/>
          </a:prstGeom>
          <a:noFill/>
        </p:spPr>
        <p:txBody>
          <a:bodyPr wrap="square" lIns="0" tIns="0" rIns="0" bIns="0" rtlCol="0">
            <a:spAutoFit/>
          </a:bodyPr>
          <a:lstStyle/>
          <a:p>
            <a:pPr algn="l">
              <a:spcBef>
                <a:spcPts val="1000"/>
              </a:spcBef>
            </a:pPr>
            <a:r>
              <a:rPr lang="da-DK" sz="1050" dirty="0">
                <a:solidFill>
                  <a:schemeClr val="bg1">
                    <a:lumMod val="65000"/>
                  </a:schemeClr>
                </a:solidFill>
              </a:rPr>
              <a:t>Source: Brent </a:t>
            </a:r>
            <a:r>
              <a:rPr lang="da-DK" sz="1050" dirty="0" err="1">
                <a:solidFill>
                  <a:schemeClr val="bg1">
                    <a:lumMod val="65000"/>
                  </a:schemeClr>
                </a:solidFill>
              </a:rPr>
              <a:t>Dykes</a:t>
            </a:r>
            <a:r>
              <a:rPr lang="da-DK" sz="1050" dirty="0">
                <a:solidFill>
                  <a:schemeClr val="bg1">
                    <a:lumMod val="65000"/>
                  </a:schemeClr>
                </a:solidFill>
              </a:rPr>
              <a:t> (2019)</a:t>
            </a:r>
          </a:p>
        </p:txBody>
      </p:sp>
      <p:sp>
        <p:nvSpPr>
          <p:cNvPr id="4" name="TextBox 3">
            <a:extLst>
              <a:ext uri="{FF2B5EF4-FFF2-40B4-BE49-F238E27FC236}">
                <a16:creationId xmlns:a16="http://schemas.microsoft.com/office/drawing/2014/main" id="{80008BB5-7A75-35AD-F920-4FF1470688F6}"/>
              </a:ext>
            </a:extLst>
          </p:cNvPr>
          <p:cNvSpPr txBox="1"/>
          <p:nvPr/>
        </p:nvSpPr>
        <p:spPr>
          <a:xfrm>
            <a:off x="-50160" y="4045841"/>
            <a:ext cx="1776566" cy="246221"/>
          </a:xfrm>
          <a:prstGeom prst="rect">
            <a:avLst/>
          </a:prstGeom>
          <a:noFill/>
        </p:spPr>
        <p:txBody>
          <a:bodyPr wrap="square" lIns="0" tIns="0" rIns="0" bIns="0" rtlCol="0">
            <a:spAutoFit/>
          </a:bodyPr>
          <a:lstStyle/>
          <a:p>
            <a:pPr algn="ctr">
              <a:spcBef>
                <a:spcPts val="1000"/>
              </a:spcBef>
            </a:pPr>
            <a:r>
              <a:rPr lang="da-DK" sz="1600" noProof="0" dirty="0">
                <a:solidFill>
                  <a:schemeClr val="bg1"/>
                </a:solidFill>
              </a:rPr>
              <a:t>Data Foundation</a:t>
            </a:r>
          </a:p>
        </p:txBody>
      </p:sp>
    </p:spTree>
    <p:extLst>
      <p:ext uri="{BB962C8B-B14F-4D97-AF65-F5344CB8AC3E}">
        <p14:creationId xmlns:p14="http://schemas.microsoft.com/office/powerpoint/2010/main" val="20223548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6 Essential Data Storytelling Components</a:t>
            </a:r>
          </a:p>
        </p:txBody>
      </p:sp>
      <p:pic>
        <p:nvPicPr>
          <p:cNvPr id="7" name="Graphic 6" descr="Database with solid fill">
            <a:extLst>
              <a:ext uri="{FF2B5EF4-FFF2-40B4-BE49-F238E27FC236}">
                <a16:creationId xmlns:a16="http://schemas.microsoft.com/office/drawing/2014/main" id="{02C1082B-F0E4-73A3-69A3-3BE53F012E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123" y="2889001"/>
            <a:ext cx="1080000" cy="1080000"/>
          </a:xfrm>
          <a:prstGeom prst="rect">
            <a:avLst/>
          </a:prstGeom>
        </p:spPr>
      </p:pic>
      <p:sp>
        <p:nvSpPr>
          <p:cNvPr id="3" name="TextBox 2">
            <a:extLst>
              <a:ext uri="{FF2B5EF4-FFF2-40B4-BE49-F238E27FC236}">
                <a16:creationId xmlns:a16="http://schemas.microsoft.com/office/drawing/2014/main" id="{EAE8B846-8E22-5A31-7F3A-EED5D5B368DC}"/>
              </a:ext>
            </a:extLst>
          </p:cNvPr>
          <p:cNvSpPr txBox="1"/>
          <p:nvPr/>
        </p:nvSpPr>
        <p:spPr>
          <a:xfrm>
            <a:off x="298123" y="6187218"/>
            <a:ext cx="2589687" cy="161583"/>
          </a:xfrm>
          <a:prstGeom prst="rect">
            <a:avLst/>
          </a:prstGeom>
          <a:noFill/>
        </p:spPr>
        <p:txBody>
          <a:bodyPr wrap="square" lIns="0" tIns="0" rIns="0" bIns="0" rtlCol="0">
            <a:spAutoFit/>
          </a:bodyPr>
          <a:lstStyle/>
          <a:p>
            <a:pPr algn="l">
              <a:spcBef>
                <a:spcPts val="1000"/>
              </a:spcBef>
            </a:pPr>
            <a:r>
              <a:rPr lang="da-DK" sz="1050" dirty="0">
                <a:solidFill>
                  <a:schemeClr val="bg1">
                    <a:lumMod val="65000"/>
                  </a:schemeClr>
                </a:solidFill>
              </a:rPr>
              <a:t>Source: Brent </a:t>
            </a:r>
            <a:r>
              <a:rPr lang="da-DK" sz="1050" dirty="0" err="1">
                <a:solidFill>
                  <a:schemeClr val="bg1">
                    <a:lumMod val="65000"/>
                  </a:schemeClr>
                </a:solidFill>
              </a:rPr>
              <a:t>Dykes</a:t>
            </a:r>
            <a:r>
              <a:rPr lang="da-DK" sz="1050" dirty="0">
                <a:solidFill>
                  <a:schemeClr val="bg1">
                    <a:lumMod val="65000"/>
                  </a:schemeClr>
                </a:solidFill>
              </a:rPr>
              <a:t> (2019)</a:t>
            </a:r>
          </a:p>
        </p:txBody>
      </p:sp>
      <p:sp>
        <p:nvSpPr>
          <p:cNvPr id="4" name="TextBox 3">
            <a:extLst>
              <a:ext uri="{FF2B5EF4-FFF2-40B4-BE49-F238E27FC236}">
                <a16:creationId xmlns:a16="http://schemas.microsoft.com/office/drawing/2014/main" id="{80008BB5-7A75-35AD-F920-4FF1470688F6}"/>
              </a:ext>
            </a:extLst>
          </p:cNvPr>
          <p:cNvSpPr txBox="1"/>
          <p:nvPr/>
        </p:nvSpPr>
        <p:spPr>
          <a:xfrm>
            <a:off x="-50160" y="4045841"/>
            <a:ext cx="1776566" cy="246221"/>
          </a:xfrm>
          <a:prstGeom prst="rect">
            <a:avLst/>
          </a:prstGeom>
          <a:noFill/>
        </p:spPr>
        <p:txBody>
          <a:bodyPr wrap="square" lIns="0" tIns="0" rIns="0" bIns="0" rtlCol="0">
            <a:spAutoFit/>
          </a:bodyPr>
          <a:lstStyle/>
          <a:p>
            <a:pPr algn="ctr">
              <a:spcBef>
                <a:spcPts val="1000"/>
              </a:spcBef>
            </a:pPr>
            <a:r>
              <a:rPr lang="da-DK" sz="1600" noProof="0" dirty="0">
                <a:solidFill>
                  <a:schemeClr val="bg1"/>
                </a:solidFill>
              </a:rPr>
              <a:t>Data Foundation</a:t>
            </a:r>
          </a:p>
        </p:txBody>
      </p:sp>
      <p:pic>
        <p:nvPicPr>
          <p:cNvPr id="2" name="Graphic 1" descr="Right pointing backhand index with solid fill">
            <a:extLst>
              <a:ext uri="{FF2B5EF4-FFF2-40B4-BE49-F238E27FC236}">
                <a16:creationId xmlns:a16="http://schemas.microsoft.com/office/drawing/2014/main" id="{3BDEF433-3BA5-13C1-D000-BFEC5E66333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16200000">
            <a:off x="2401274" y="2889001"/>
            <a:ext cx="1080000" cy="1080000"/>
          </a:xfrm>
          <a:prstGeom prst="rect">
            <a:avLst/>
          </a:prstGeom>
        </p:spPr>
      </p:pic>
      <p:sp>
        <p:nvSpPr>
          <p:cNvPr id="5" name="TextBox 4">
            <a:extLst>
              <a:ext uri="{FF2B5EF4-FFF2-40B4-BE49-F238E27FC236}">
                <a16:creationId xmlns:a16="http://schemas.microsoft.com/office/drawing/2014/main" id="{E78B206D-0E09-6F3D-F10B-C198CB4C11EF}"/>
              </a:ext>
            </a:extLst>
          </p:cNvPr>
          <p:cNvSpPr txBox="1"/>
          <p:nvPr/>
        </p:nvSpPr>
        <p:spPr>
          <a:xfrm>
            <a:off x="2056790" y="4045841"/>
            <a:ext cx="1776566" cy="246221"/>
          </a:xfrm>
          <a:prstGeom prst="rect">
            <a:avLst/>
          </a:prstGeom>
          <a:noFill/>
        </p:spPr>
        <p:txBody>
          <a:bodyPr wrap="square" lIns="0" tIns="0" rIns="0" bIns="0" rtlCol="0">
            <a:spAutoFit/>
          </a:bodyPr>
          <a:lstStyle/>
          <a:p>
            <a:pPr algn="ctr">
              <a:spcBef>
                <a:spcPts val="1000"/>
              </a:spcBef>
            </a:pPr>
            <a:r>
              <a:rPr lang="da-DK" sz="1600" noProof="0" dirty="0">
                <a:solidFill>
                  <a:schemeClr val="bg1"/>
                </a:solidFill>
              </a:rPr>
              <a:t>Main Point</a:t>
            </a:r>
          </a:p>
        </p:txBody>
      </p:sp>
    </p:spTree>
    <p:extLst>
      <p:ext uri="{BB962C8B-B14F-4D97-AF65-F5344CB8AC3E}">
        <p14:creationId xmlns:p14="http://schemas.microsoft.com/office/powerpoint/2010/main" val="3089629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6 Essential Data Storytelling Components</a:t>
            </a:r>
          </a:p>
        </p:txBody>
      </p:sp>
      <p:pic>
        <p:nvPicPr>
          <p:cNvPr id="7" name="Graphic 6" descr="Database with solid fill">
            <a:extLst>
              <a:ext uri="{FF2B5EF4-FFF2-40B4-BE49-F238E27FC236}">
                <a16:creationId xmlns:a16="http://schemas.microsoft.com/office/drawing/2014/main" id="{02C1082B-F0E4-73A3-69A3-3BE53F012E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123" y="2889001"/>
            <a:ext cx="1080000" cy="1080000"/>
          </a:xfrm>
          <a:prstGeom prst="rect">
            <a:avLst/>
          </a:prstGeom>
        </p:spPr>
      </p:pic>
      <p:sp>
        <p:nvSpPr>
          <p:cNvPr id="3" name="TextBox 2">
            <a:extLst>
              <a:ext uri="{FF2B5EF4-FFF2-40B4-BE49-F238E27FC236}">
                <a16:creationId xmlns:a16="http://schemas.microsoft.com/office/drawing/2014/main" id="{EAE8B846-8E22-5A31-7F3A-EED5D5B368DC}"/>
              </a:ext>
            </a:extLst>
          </p:cNvPr>
          <p:cNvSpPr txBox="1"/>
          <p:nvPr/>
        </p:nvSpPr>
        <p:spPr>
          <a:xfrm>
            <a:off x="298123" y="6187218"/>
            <a:ext cx="2589687" cy="161583"/>
          </a:xfrm>
          <a:prstGeom prst="rect">
            <a:avLst/>
          </a:prstGeom>
          <a:noFill/>
        </p:spPr>
        <p:txBody>
          <a:bodyPr wrap="square" lIns="0" tIns="0" rIns="0" bIns="0" rtlCol="0">
            <a:spAutoFit/>
          </a:bodyPr>
          <a:lstStyle/>
          <a:p>
            <a:pPr algn="l">
              <a:spcBef>
                <a:spcPts val="1000"/>
              </a:spcBef>
            </a:pPr>
            <a:r>
              <a:rPr lang="da-DK" sz="1050" dirty="0">
                <a:solidFill>
                  <a:schemeClr val="bg1">
                    <a:lumMod val="65000"/>
                  </a:schemeClr>
                </a:solidFill>
              </a:rPr>
              <a:t>Source: Brent </a:t>
            </a:r>
            <a:r>
              <a:rPr lang="da-DK" sz="1050" dirty="0" err="1">
                <a:solidFill>
                  <a:schemeClr val="bg1">
                    <a:lumMod val="65000"/>
                  </a:schemeClr>
                </a:solidFill>
              </a:rPr>
              <a:t>Dykes</a:t>
            </a:r>
            <a:r>
              <a:rPr lang="da-DK" sz="1050" dirty="0">
                <a:solidFill>
                  <a:schemeClr val="bg1">
                    <a:lumMod val="65000"/>
                  </a:schemeClr>
                </a:solidFill>
              </a:rPr>
              <a:t> (2019)</a:t>
            </a:r>
          </a:p>
        </p:txBody>
      </p:sp>
      <p:sp>
        <p:nvSpPr>
          <p:cNvPr id="4" name="TextBox 3">
            <a:extLst>
              <a:ext uri="{FF2B5EF4-FFF2-40B4-BE49-F238E27FC236}">
                <a16:creationId xmlns:a16="http://schemas.microsoft.com/office/drawing/2014/main" id="{80008BB5-7A75-35AD-F920-4FF1470688F6}"/>
              </a:ext>
            </a:extLst>
          </p:cNvPr>
          <p:cNvSpPr txBox="1"/>
          <p:nvPr/>
        </p:nvSpPr>
        <p:spPr>
          <a:xfrm>
            <a:off x="-50160" y="4045841"/>
            <a:ext cx="1776566" cy="246221"/>
          </a:xfrm>
          <a:prstGeom prst="rect">
            <a:avLst/>
          </a:prstGeom>
          <a:noFill/>
        </p:spPr>
        <p:txBody>
          <a:bodyPr wrap="square" lIns="0" tIns="0" rIns="0" bIns="0" rtlCol="0">
            <a:spAutoFit/>
          </a:bodyPr>
          <a:lstStyle/>
          <a:p>
            <a:pPr algn="ctr">
              <a:spcBef>
                <a:spcPts val="1000"/>
              </a:spcBef>
            </a:pPr>
            <a:r>
              <a:rPr lang="da-DK" sz="1600" noProof="0" dirty="0">
                <a:solidFill>
                  <a:schemeClr val="bg1"/>
                </a:solidFill>
              </a:rPr>
              <a:t>Data Foundation</a:t>
            </a:r>
          </a:p>
        </p:txBody>
      </p:sp>
      <p:pic>
        <p:nvPicPr>
          <p:cNvPr id="2" name="Graphic 1" descr="Right pointing backhand index with solid fill">
            <a:extLst>
              <a:ext uri="{FF2B5EF4-FFF2-40B4-BE49-F238E27FC236}">
                <a16:creationId xmlns:a16="http://schemas.microsoft.com/office/drawing/2014/main" id="{3BDEF433-3BA5-13C1-D000-BFEC5E66333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16200000">
            <a:off x="2401274" y="2889001"/>
            <a:ext cx="1080000" cy="1080000"/>
          </a:xfrm>
          <a:prstGeom prst="rect">
            <a:avLst/>
          </a:prstGeom>
        </p:spPr>
      </p:pic>
      <p:sp>
        <p:nvSpPr>
          <p:cNvPr id="5" name="TextBox 4">
            <a:extLst>
              <a:ext uri="{FF2B5EF4-FFF2-40B4-BE49-F238E27FC236}">
                <a16:creationId xmlns:a16="http://schemas.microsoft.com/office/drawing/2014/main" id="{E78B206D-0E09-6F3D-F10B-C198CB4C11EF}"/>
              </a:ext>
            </a:extLst>
          </p:cNvPr>
          <p:cNvSpPr txBox="1"/>
          <p:nvPr/>
        </p:nvSpPr>
        <p:spPr>
          <a:xfrm>
            <a:off x="2056790" y="4045841"/>
            <a:ext cx="1776566" cy="246221"/>
          </a:xfrm>
          <a:prstGeom prst="rect">
            <a:avLst/>
          </a:prstGeom>
          <a:noFill/>
        </p:spPr>
        <p:txBody>
          <a:bodyPr wrap="square" lIns="0" tIns="0" rIns="0" bIns="0" rtlCol="0">
            <a:spAutoFit/>
          </a:bodyPr>
          <a:lstStyle/>
          <a:p>
            <a:pPr algn="ctr">
              <a:spcBef>
                <a:spcPts val="1000"/>
              </a:spcBef>
            </a:pPr>
            <a:r>
              <a:rPr lang="da-DK" sz="1600" noProof="0" dirty="0">
                <a:solidFill>
                  <a:schemeClr val="bg1"/>
                </a:solidFill>
              </a:rPr>
              <a:t>Main Point</a:t>
            </a:r>
          </a:p>
        </p:txBody>
      </p:sp>
      <p:pic>
        <p:nvPicPr>
          <p:cNvPr id="6" name="Graphic 5" descr="Speech with solid fill">
            <a:extLst>
              <a:ext uri="{FF2B5EF4-FFF2-40B4-BE49-F238E27FC236}">
                <a16:creationId xmlns:a16="http://schemas.microsoft.com/office/drawing/2014/main" id="{3F69C944-463C-2613-C22E-B30975F2B0F0}"/>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504425" y="2889000"/>
            <a:ext cx="1080000" cy="1080000"/>
          </a:xfrm>
          <a:prstGeom prst="rect">
            <a:avLst/>
          </a:prstGeom>
        </p:spPr>
      </p:pic>
      <p:sp>
        <p:nvSpPr>
          <p:cNvPr id="12" name="TextBox 11">
            <a:extLst>
              <a:ext uri="{FF2B5EF4-FFF2-40B4-BE49-F238E27FC236}">
                <a16:creationId xmlns:a16="http://schemas.microsoft.com/office/drawing/2014/main" id="{816C0E85-8F27-A0DF-49FE-967E84DCE872}"/>
              </a:ext>
            </a:extLst>
          </p:cNvPr>
          <p:cNvSpPr txBox="1"/>
          <p:nvPr/>
        </p:nvSpPr>
        <p:spPr>
          <a:xfrm>
            <a:off x="4163740" y="4045841"/>
            <a:ext cx="1776566" cy="246221"/>
          </a:xfrm>
          <a:prstGeom prst="rect">
            <a:avLst/>
          </a:prstGeom>
          <a:noFill/>
        </p:spPr>
        <p:txBody>
          <a:bodyPr wrap="square" lIns="0" tIns="0" rIns="0" bIns="0" rtlCol="0">
            <a:spAutoFit/>
          </a:bodyPr>
          <a:lstStyle/>
          <a:p>
            <a:pPr algn="ctr">
              <a:spcBef>
                <a:spcPts val="1000"/>
              </a:spcBef>
            </a:pPr>
            <a:r>
              <a:rPr lang="da-DK" sz="1600" noProof="0" dirty="0" err="1">
                <a:solidFill>
                  <a:schemeClr val="bg1"/>
                </a:solidFill>
              </a:rPr>
              <a:t>Explanatory</a:t>
            </a:r>
            <a:r>
              <a:rPr lang="da-DK" sz="1600" noProof="0" dirty="0">
                <a:solidFill>
                  <a:schemeClr val="bg1"/>
                </a:solidFill>
              </a:rPr>
              <a:t> Focus</a:t>
            </a:r>
          </a:p>
        </p:txBody>
      </p:sp>
    </p:spTree>
    <p:extLst>
      <p:ext uri="{BB962C8B-B14F-4D97-AF65-F5344CB8AC3E}">
        <p14:creationId xmlns:p14="http://schemas.microsoft.com/office/powerpoint/2010/main" val="29414000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6 Essential Data Storytelling Components</a:t>
            </a:r>
          </a:p>
        </p:txBody>
      </p:sp>
      <p:pic>
        <p:nvPicPr>
          <p:cNvPr id="7" name="Graphic 6" descr="Database with solid fill">
            <a:extLst>
              <a:ext uri="{FF2B5EF4-FFF2-40B4-BE49-F238E27FC236}">
                <a16:creationId xmlns:a16="http://schemas.microsoft.com/office/drawing/2014/main" id="{02C1082B-F0E4-73A3-69A3-3BE53F012E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123" y="2889001"/>
            <a:ext cx="1080000" cy="1080000"/>
          </a:xfrm>
          <a:prstGeom prst="rect">
            <a:avLst/>
          </a:prstGeom>
        </p:spPr>
      </p:pic>
      <p:sp>
        <p:nvSpPr>
          <p:cNvPr id="3" name="TextBox 2">
            <a:extLst>
              <a:ext uri="{FF2B5EF4-FFF2-40B4-BE49-F238E27FC236}">
                <a16:creationId xmlns:a16="http://schemas.microsoft.com/office/drawing/2014/main" id="{EAE8B846-8E22-5A31-7F3A-EED5D5B368DC}"/>
              </a:ext>
            </a:extLst>
          </p:cNvPr>
          <p:cNvSpPr txBox="1"/>
          <p:nvPr/>
        </p:nvSpPr>
        <p:spPr>
          <a:xfrm>
            <a:off x="298123" y="6187218"/>
            <a:ext cx="2589687" cy="161583"/>
          </a:xfrm>
          <a:prstGeom prst="rect">
            <a:avLst/>
          </a:prstGeom>
          <a:noFill/>
        </p:spPr>
        <p:txBody>
          <a:bodyPr wrap="square" lIns="0" tIns="0" rIns="0" bIns="0" rtlCol="0">
            <a:spAutoFit/>
          </a:bodyPr>
          <a:lstStyle/>
          <a:p>
            <a:pPr algn="l">
              <a:spcBef>
                <a:spcPts val="1000"/>
              </a:spcBef>
            </a:pPr>
            <a:r>
              <a:rPr lang="da-DK" sz="1050" dirty="0">
                <a:solidFill>
                  <a:schemeClr val="bg1">
                    <a:lumMod val="65000"/>
                  </a:schemeClr>
                </a:solidFill>
              </a:rPr>
              <a:t>Source: Brent </a:t>
            </a:r>
            <a:r>
              <a:rPr lang="da-DK" sz="1050" dirty="0" err="1">
                <a:solidFill>
                  <a:schemeClr val="bg1">
                    <a:lumMod val="65000"/>
                  </a:schemeClr>
                </a:solidFill>
              </a:rPr>
              <a:t>Dykes</a:t>
            </a:r>
            <a:r>
              <a:rPr lang="da-DK" sz="1050" dirty="0">
                <a:solidFill>
                  <a:schemeClr val="bg1">
                    <a:lumMod val="65000"/>
                  </a:schemeClr>
                </a:solidFill>
              </a:rPr>
              <a:t> (2019)</a:t>
            </a:r>
          </a:p>
        </p:txBody>
      </p:sp>
      <p:sp>
        <p:nvSpPr>
          <p:cNvPr id="4" name="TextBox 3">
            <a:extLst>
              <a:ext uri="{FF2B5EF4-FFF2-40B4-BE49-F238E27FC236}">
                <a16:creationId xmlns:a16="http://schemas.microsoft.com/office/drawing/2014/main" id="{80008BB5-7A75-35AD-F920-4FF1470688F6}"/>
              </a:ext>
            </a:extLst>
          </p:cNvPr>
          <p:cNvSpPr txBox="1"/>
          <p:nvPr/>
        </p:nvSpPr>
        <p:spPr>
          <a:xfrm>
            <a:off x="-50160" y="4045841"/>
            <a:ext cx="1776566" cy="246221"/>
          </a:xfrm>
          <a:prstGeom prst="rect">
            <a:avLst/>
          </a:prstGeom>
          <a:noFill/>
        </p:spPr>
        <p:txBody>
          <a:bodyPr wrap="square" lIns="0" tIns="0" rIns="0" bIns="0" rtlCol="0">
            <a:spAutoFit/>
          </a:bodyPr>
          <a:lstStyle/>
          <a:p>
            <a:pPr algn="ctr">
              <a:spcBef>
                <a:spcPts val="1000"/>
              </a:spcBef>
            </a:pPr>
            <a:r>
              <a:rPr lang="da-DK" sz="1600" noProof="0" dirty="0">
                <a:solidFill>
                  <a:schemeClr val="bg1"/>
                </a:solidFill>
              </a:rPr>
              <a:t>Data Foundation</a:t>
            </a:r>
          </a:p>
        </p:txBody>
      </p:sp>
      <p:pic>
        <p:nvPicPr>
          <p:cNvPr id="2" name="Graphic 1" descr="Right pointing backhand index with solid fill">
            <a:extLst>
              <a:ext uri="{FF2B5EF4-FFF2-40B4-BE49-F238E27FC236}">
                <a16:creationId xmlns:a16="http://schemas.microsoft.com/office/drawing/2014/main" id="{3BDEF433-3BA5-13C1-D000-BFEC5E66333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16200000">
            <a:off x="2401274" y="2889001"/>
            <a:ext cx="1080000" cy="1080000"/>
          </a:xfrm>
          <a:prstGeom prst="rect">
            <a:avLst/>
          </a:prstGeom>
        </p:spPr>
      </p:pic>
      <p:sp>
        <p:nvSpPr>
          <p:cNvPr id="5" name="TextBox 4">
            <a:extLst>
              <a:ext uri="{FF2B5EF4-FFF2-40B4-BE49-F238E27FC236}">
                <a16:creationId xmlns:a16="http://schemas.microsoft.com/office/drawing/2014/main" id="{E78B206D-0E09-6F3D-F10B-C198CB4C11EF}"/>
              </a:ext>
            </a:extLst>
          </p:cNvPr>
          <p:cNvSpPr txBox="1"/>
          <p:nvPr/>
        </p:nvSpPr>
        <p:spPr>
          <a:xfrm>
            <a:off x="2056790" y="4045841"/>
            <a:ext cx="1776566" cy="246221"/>
          </a:xfrm>
          <a:prstGeom prst="rect">
            <a:avLst/>
          </a:prstGeom>
          <a:noFill/>
        </p:spPr>
        <p:txBody>
          <a:bodyPr wrap="square" lIns="0" tIns="0" rIns="0" bIns="0" rtlCol="0">
            <a:spAutoFit/>
          </a:bodyPr>
          <a:lstStyle/>
          <a:p>
            <a:pPr algn="ctr">
              <a:spcBef>
                <a:spcPts val="1000"/>
              </a:spcBef>
            </a:pPr>
            <a:r>
              <a:rPr lang="da-DK" sz="1600" noProof="0" dirty="0">
                <a:solidFill>
                  <a:schemeClr val="bg1"/>
                </a:solidFill>
              </a:rPr>
              <a:t>Main Point</a:t>
            </a:r>
          </a:p>
        </p:txBody>
      </p:sp>
      <p:pic>
        <p:nvPicPr>
          <p:cNvPr id="6" name="Graphic 5" descr="Speech with solid fill">
            <a:extLst>
              <a:ext uri="{FF2B5EF4-FFF2-40B4-BE49-F238E27FC236}">
                <a16:creationId xmlns:a16="http://schemas.microsoft.com/office/drawing/2014/main" id="{3F69C944-463C-2613-C22E-B30975F2B0F0}"/>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504425" y="2889000"/>
            <a:ext cx="1080000" cy="1080000"/>
          </a:xfrm>
          <a:prstGeom prst="rect">
            <a:avLst/>
          </a:prstGeom>
        </p:spPr>
      </p:pic>
      <p:pic>
        <p:nvPicPr>
          <p:cNvPr id="8" name="Graphic 7" descr="Fast Forward with solid fill">
            <a:extLst>
              <a:ext uri="{FF2B5EF4-FFF2-40B4-BE49-F238E27FC236}">
                <a16:creationId xmlns:a16="http://schemas.microsoft.com/office/drawing/2014/main" id="{A91270EF-6E93-16BC-026C-C497E7C5860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607576" y="2889000"/>
            <a:ext cx="1080000" cy="1080000"/>
          </a:xfrm>
          <a:prstGeom prst="rect">
            <a:avLst/>
          </a:prstGeom>
        </p:spPr>
      </p:pic>
      <p:sp>
        <p:nvSpPr>
          <p:cNvPr id="12" name="TextBox 11">
            <a:extLst>
              <a:ext uri="{FF2B5EF4-FFF2-40B4-BE49-F238E27FC236}">
                <a16:creationId xmlns:a16="http://schemas.microsoft.com/office/drawing/2014/main" id="{816C0E85-8F27-A0DF-49FE-967E84DCE872}"/>
              </a:ext>
            </a:extLst>
          </p:cNvPr>
          <p:cNvSpPr txBox="1"/>
          <p:nvPr/>
        </p:nvSpPr>
        <p:spPr>
          <a:xfrm>
            <a:off x="4163740" y="4045841"/>
            <a:ext cx="1776566" cy="246221"/>
          </a:xfrm>
          <a:prstGeom prst="rect">
            <a:avLst/>
          </a:prstGeom>
          <a:noFill/>
        </p:spPr>
        <p:txBody>
          <a:bodyPr wrap="square" lIns="0" tIns="0" rIns="0" bIns="0" rtlCol="0">
            <a:spAutoFit/>
          </a:bodyPr>
          <a:lstStyle/>
          <a:p>
            <a:pPr algn="ctr">
              <a:spcBef>
                <a:spcPts val="1000"/>
              </a:spcBef>
            </a:pPr>
            <a:r>
              <a:rPr lang="da-DK" sz="1600" noProof="0" dirty="0" err="1">
                <a:solidFill>
                  <a:schemeClr val="bg1"/>
                </a:solidFill>
              </a:rPr>
              <a:t>Explanatory</a:t>
            </a:r>
            <a:r>
              <a:rPr lang="da-DK" sz="1600" noProof="0" dirty="0">
                <a:solidFill>
                  <a:schemeClr val="bg1"/>
                </a:solidFill>
              </a:rPr>
              <a:t> Focus</a:t>
            </a:r>
          </a:p>
        </p:txBody>
      </p:sp>
      <p:sp>
        <p:nvSpPr>
          <p:cNvPr id="13" name="TextBox 12">
            <a:extLst>
              <a:ext uri="{FF2B5EF4-FFF2-40B4-BE49-F238E27FC236}">
                <a16:creationId xmlns:a16="http://schemas.microsoft.com/office/drawing/2014/main" id="{5D1DC308-EADE-5638-5636-065DE8498511}"/>
              </a:ext>
            </a:extLst>
          </p:cNvPr>
          <p:cNvSpPr txBox="1"/>
          <p:nvPr/>
        </p:nvSpPr>
        <p:spPr>
          <a:xfrm>
            <a:off x="6270690" y="4045841"/>
            <a:ext cx="1776566" cy="246221"/>
          </a:xfrm>
          <a:prstGeom prst="rect">
            <a:avLst/>
          </a:prstGeom>
          <a:noFill/>
        </p:spPr>
        <p:txBody>
          <a:bodyPr wrap="square" lIns="0" tIns="0" rIns="0" bIns="0" rtlCol="0">
            <a:spAutoFit/>
          </a:bodyPr>
          <a:lstStyle/>
          <a:p>
            <a:pPr algn="ctr">
              <a:spcBef>
                <a:spcPts val="1000"/>
              </a:spcBef>
            </a:pPr>
            <a:r>
              <a:rPr lang="da-DK" sz="1600" noProof="0" dirty="0" err="1">
                <a:solidFill>
                  <a:schemeClr val="bg1"/>
                </a:solidFill>
              </a:rPr>
              <a:t>Linear</a:t>
            </a:r>
            <a:r>
              <a:rPr lang="da-DK" sz="1600" noProof="0" dirty="0">
                <a:solidFill>
                  <a:schemeClr val="bg1"/>
                </a:solidFill>
              </a:rPr>
              <a:t> </a:t>
            </a:r>
            <a:r>
              <a:rPr lang="da-DK" sz="1600" noProof="0" dirty="0" err="1">
                <a:solidFill>
                  <a:schemeClr val="bg1"/>
                </a:solidFill>
              </a:rPr>
              <a:t>Sequence</a:t>
            </a:r>
            <a:endParaRPr lang="da-DK" sz="1600" noProof="0" dirty="0">
              <a:solidFill>
                <a:schemeClr val="bg1"/>
              </a:solidFill>
            </a:endParaRPr>
          </a:p>
        </p:txBody>
      </p:sp>
    </p:spTree>
    <p:extLst>
      <p:ext uri="{BB962C8B-B14F-4D97-AF65-F5344CB8AC3E}">
        <p14:creationId xmlns:p14="http://schemas.microsoft.com/office/powerpoint/2010/main" val="11891619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6 Essential Data Storytelling Components</a:t>
            </a:r>
          </a:p>
        </p:txBody>
      </p:sp>
      <p:pic>
        <p:nvPicPr>
          <p:cNvPr id="7" name="Graphic 6" descr="Database with solid fill">
            <a:extLst>
              <a:ext uri="{FF2B5EF4-FFF2-40B4-BE49-F238E27FC236}">
                <a16:creationId xmlns:a16="http://schemas.microsoft.com/office/drawing/2014/main" id="{02C1082B-F0E4-73A3-69A3-3BE53F012E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123" y="2889001"/>
            <a:ext cx="1080000" cy="1080000"/>
          </a:xfrm>
          <a:prstGeom prst="rect">
            <a:avLst/>
          </a:prstGeom>
        </p:spPr>
      </p:pic>
      <p:sp>
        <p:nvSpPr>
          <p:cNvPr id="3" name="TextBox 2">
            <a:extLst>
              <a:ext uri="{FF2B5EF4-FFF2-40B4-BE49-F238E27FC236}">
                <a16:creationId xmlns:a16="http://schemas.microsoft.com/office/drawing/2014/main" id="{EAE8B846-8E22-5A31-7F3A-EED5D5B368DC}"/>
              </a:ext>
            </a:extLst>
          </p:cNvPr>
          <p:cNvSpPr txBox="1"/>
          <p:nvPr/>
        </p:nvSpPr>
        <p:spPr>
          <a:xfrm>
            <a:off x="298123" y="6187218"/>
            <a:ext cx="2589687" cy="161583"/>
          </a:xfrm>
          <a:prstGeom prst="rect">
            <a:avLst/>
          </a:prstGeom>
          <a:noFill/>
        </p:spPr>
        <p:txBody>
          <a:bodyPr wrap="square" lIns="0" tIns="0" rIns="0" bIns="0" rtlCol="0">
            <a:spAutoFit/>
          </a:bodyPr>
          <a:lstStyle/>
          <a:p>
            <a:pPr algn="l">
              <a:spcBef>
                <a:spcPts val="1000"/>
              </a:spcBef>
            </a:pPr>
            <a:r>
              <a:rPr lang="da-DK" sz="1050" dirty="0">
                <a:solidFill>
                  <a:schemeClr val="bg1">
                    <a:lumMod val="65000"/>
                  </a:schemeClr>
                </a:solidFill>
              </a:rPr>
              <a:t>Source: Brent </a:t>
            </a:r>
            <a:r>
              <a:rPr lang="da-DK" sz="1050" dirty="0" err="1">
                <a:solidFill>
                  <a:schemeClr val="bg1">
                    <a:lumMod val="65000"/>
                  </a:schemeClr>
                </a:solidFill>
              </a:rPr>
              <a:t>Dykes</a:t>
            </a:r>
            <a:r>
              <a:rPr lang="da-DK" sz="1050" dirty="0">
                <a:solidFill>
                  <a:schemeClr val="bg1">
                    <a:lumMod val="65000"/>
                  </a:schemeClr>
                </a:solidFill>
              </a:rPr>
              <a:t> (2019)</a:t>
            </a:r>
          </a:p>
        </p:txBody>
      </p:sp>
      <p:sp>
        <p:nvSpPr>
          <p:cNvPr id="4" name="TextBox 3">
            <a:extLst>
              <a:ext uri="{FF2B5EF4-FFF2-40B4-BE49-F238E27FC236}">
                <a16:creationId xmlns:a16="http://schemas.microsoft.com/office/drawing/2014/main" id="{80008BB5-7A75-35AD-F920-4FF1470688F6}"/>
              </a:ext>
            </a:extLst>
          </p:cNvPr>
          <p:cNvSpPr txBox="1"/>
          <p:nvPr/>
        </p:nvSpPr>
        <p:spPr>
          <a:xfrm>
            <a:off x="-50160" y="4045841"/>
            <a:ext cx="1776566" cy="246221"/>
          </a:xfrm>
          <a:prstGeom prst="rect">
            <a:avLst/>
          </a:prstGeom>
          <a:noFill/>
        </p:spPr>
        <p:txBody>
          <a:bodyPr wrap="square" lIns="0" tIns="0" rIns="0" bIns="0" rtlCol="0">
            <a:spAutoFit/>
          </a:bodyPr>
          <a:lstStyle/>
          <a:p>
            <a:pPr algn="ctr">
              <a:spcBef>
                <a:spcPts val="1000"/>
              </a:spcBef>
            </a:pPr>
            <a:r>
              <a:rPr lang="da-DK" sz="1600" noProof="0" dirty="0">
                <a:solidFill>
                  <a:schemeClr val="bg1"/>
                </a:solidFill>
              </a:rPr>
              <a:t>Data Foundation</a:t>
            </a:r>
          </a:p>
        </p:txBody>
      </p:sp>
      <p:pic>
        <p:nvPicPr>
          <p:cNvPr id="2" name="Graphic 1" descr="Right pointing backhand index with solid fill">
            <a:extLst>
              <a:ext uri="{FF2B5EF4-FFF2-40B4-BE49-F238E27FC236}">
                <a16:creationId xmlns:a16="http://schemas.microsoft.com/office/drawing/2014/main" id="{3BDEF433-3BA5-13C1-D000-BFEC5E66333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16200000">
            <a:off x="2401274" y="2889001"/>
            <a:ext cx="1080000" cy="1080000"/>
          </a:xfrm>
          <a:prstGeom prst="rect">
            <a:avLst/>
          </a:prstGeom>
        </p:spPr>
      </p:pic>
      <p:sp>
        <p:nvSpPr>
          <p:cNvPr id="5" name="TextBox 4">
            <a:extLst>
              <a:ext uri="{FF2B5EF4-FFF2-40B4-BE49-F238E27FC236}">
                <a16:creationId xmlns:a16="http://schemas.microsoft.com/office/drawing/2014/main" id="{E78B206D-0E09-6F3D-F10B-C198CB4C11EF}"/>
              </a:ext>
            </a:extLst>
          </p:cNvPr>
          <p:cNvSpPr txBox="1"/>
          <p:nvPr/>
        </p:nvSpPr>
        <p:spPr>
          <a:xfrm>
            <a:off x="2056790" y="4045841"/>
            <a:ext cx="1776566" cy="246221"/>
          </a:xfrm>
          <a:prstGeom prst="rect">
            <a:avLst/>
          </a:prstGeom>
          <a:noFill/>
        </p:spPr>
        <p:txBody>
          <a:bodyPr wrap="square" lIns="0" tIns="0" rIns="0" bIns="0" rtlCol="0">
            <a:spAutoFit/>
          </a:bodyPr>
          <a:lstStyle/>
          <a:p>
            <a:pPr algn="ctr">
              <a:spcBef>
                <a:spcPts val="1000"/>
              </a:spcBef>
            </a:pPr>
            <a:r>
              <a:rPr lang="da-DK" sz="1600" noProof="0" dirty="0">
                <a:solidFill>
                  <a:schemeClr val="bg1"/>
                </a:solidFill>
              </a:rPr>
              <a:t>Main Point</a:t>
            </a:r>
          </a:p>
        </p:txBody>
      </p:sp>
      <p:pic>
        <p:nvPicPr>
          <p:cNvPr id="6" name="Graphic 5" descr="Speech with solid fill">
            <a:extLst>
              <a:ext uri="{FF2B5EF4-FFF2-40B4-BE49-F238E27FC236}">
                <a16:creationId xmlns:a16="http://schemas.microsoft.com/office/drawing/2014/main" id="{3F69C944-463C-2613-C22E-B30975F2B0F0}"/>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504425" y="2889000"/>
            <a:ext cx="1080000" cy="1080000"/>
          </a:xfrm>
          <a:prstGeom prst="rect">
            <a:avLst/>
          </a:prstGeom>
        </p:spPr>
      </p:pic>
      <p:pic>
        <p:nvPicPr>
          <p:cNvPr id="8" name="Graphic 7" descr="Fast Forward with solid fill">
            <a:extLst>
              <a:ext uri="{FF2B5EF4-FFF2-40B4-BE49-F238E27FC236}">
                <a16:creationId xmlns:a16="http://schemas.microsoft.com/office/drawing/2014/main" id="{A91270EF-6E93-16BC-026C-C497E7C5860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607576" y="2889000"/>
            <a:ext cx="1080000" cy="1080000"/>
          </a:xfrm>
          <a:prstGeom prst="rect">
            <a:avLst/>
          </a:prstGeom>
        </p:spPr>
      </p:pic>
      <p:pic>
        <p:nvPicPr>
          <p:cNvPr id="9" name="Graphic 8" descr="Drama with solid fill">
            <a:extLst>
              <a:ext uri="{FF2B5EF4-FFF2-40B4-BE49-F238E27FC236}">
                <a16:creationId xmlns:a16="http://schemas.microsoft.com/office/drawing/2014/main" id="{30267D74-29D2-7535-F202-6F217EF852F3}"/>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8710727" y="2889000"/>
            <a:ext cx="1080000" cy="1080000"/>
          </a:xfrm>
          <a:prstGeom prst="rect">
            <a:avLst/>
          </a:prstGeom>
        </p:spPr>
      </p:pic>
      <p:sp>
        <p:nvSpPr>
          <p:cNvPr id="12" name="TextBox 11">
            <a:extLst>
              <a:ext uri="{FF2B5EF4-FFF2-40B4-BE49-F238E27FC236}">
                <a16:creationId xmlns:a16="http://schemas.microsoft.com/office/drawing/2014/main" id="{816C0E85-8F27-A0DF-49FE-967E84DCE872}"/>
              </a:ext>
            </a:extLst>
          </p:cNvPr>
          <p:cNvSpPr txBox="1"/>
          <p:nvPr/>
        </p:nvSpPr>
        <p:spPr>
          <a:xfrm>
            <a:off x="4163740" y="4045841"/>
            <a:ext cx="1776566" cy="246221"/>
          </a:xfrm>
          <a:prstGeom prst="rect">
            <a:avLst/>
          </a:prstGeom>
          <a:noFill/>
        </p:spPr>
        <p:txBody>
          <a:bodyPr wrap="square" lIns="0" tIns="0" rIns="0" bIns="0" rtlCol="0">
            <a:spAutoFit/>
          </a:bodyPr>
          <a:lstStyle/>
          <a:p>
            <a:pPr algn="ctr">
              <a:spcBef>
                <a:spcPts val="1000"/>
              </a:spcBef>
            </a:pPr>
            <a:r>
              <a:rPr lang="da-DK" sz="1600" noProof="0" dirty="0" err="1">
                <a:solidFill>
                  <a:schemeClr val="bg1"/>
                </a:solidFill>
              </a:rPr>
              <a:t>Explanatory</a:t>
            </a:r>
            <a:r>
              <a:rPr lang="da-DK" sz="1600" noProof="0" dirty="0">
                <a:solidFill>
                  <a:schemeClr val="bg1"/>
                </a:solidFill>
              </a:rPr>
              <a:t> Focus</a:t>
            </a:r>
          </a:p>
        </p:txBody>
      </p:sp>
      <p:sp>
        <p:nvSpPr>
          <p:cNvPr id="13" name="TextBox 12">
            <a:extLst>
              <a:ext uri="{FF2B5EF4-FFF2-40B4-BE49-F238E27FC236}">
                <a16:creationId xmlns:a16="http://schemas.microsoft.com/office/drawing/2014/main" id="{5D1DC308-EADE-5638-5636-065DE8498511}"/>
              </a:ext>
            </a:extLst>
          </p:cNvPr>
          <p:cNvSpPr txBox="1"/>
          <p:nvPr/>
        </p:nvSpPr>
        <p:spPr>
          <a:xfrm>
            <a:off x="6270690" y="4045841"/>
            <a:ext cx="1776566" cy="246221"/>
          </a:xfrm>
          <a:prstGeom prst="rect">
            <a:avLst/>
          </a:prstGeom>
          <a:noFill/>
        </p:spPr>
        <p:txBody>
          <a:bodyPr wrap="square" lIns="0" tIns="0" rIns="0" bIns="0" rtlCol="0">
            <a:spAutoFit/>
          </a:bodyPr>
          <a:lstStyle/>
          <a:p>
            <a:pPr algn="ctr">
              <a:spcBef>
                <a:spcPts val="1000"/>
              </a:spcBef>
            </a:pPr>
            <a:r>
              <a:rPr lang="da-DK" sz="1600" noProof="0" dirty="0" err="1">
                <a:solidFill>
                  <a:schemeClr val="bg1"/>
                </a:solidFill>
              </a:rPr>
              <a:t>Linear</a:t>
            </a:r>
            <a:r>
              <a:rPr lang="da-DK" sz="1600" noProof="0" dirty="0">
                <a:solidFill>
                  <a:schemeClr val="bg1"/>
                </a:solidFill>
              </a:rPr>
              <a:t> </a:t>
            </a:r>
            <a:r>
              <a:rPr lang="da-DK" sz="1600" noProof="0" dirty="0" err="1">
                <a:solidFill>
                  <a:schemeClr val="bg1"/>
                </a:solidFill>
              </a:rPr>
              <a:t>Sequence</a:t>
            </a:r>
            <a:endParaRPr lang="da-DK" sz="1600" noProof="0" dirty="0">
              <a:solidFill>
                <a:schemeClr val="bg1"/>
              </a:solidFill>
            </a:endParaRPr>
          </a:p>
        </p:txBody>
      </p:sp>
      <p:sp>
        <p:nvSpPr>
          <p:cNvPr id="14" name="TextBox 13">
            <a:extLst>
              <a:ext uri="{FF2B5EF4-FFF2-40B4-BE49-F238E27FC236}">
                <a16:creationId xmlns:a16="http://schemas.microsoft.com/office/drawing/2014/main" id="{524E8792-F0AA-3EFE-63DA-CB322C1E30AF}"/>
              </a:ext>
            </a:extLst>
          </p:cNvPr>
          <p:cNvSpPr txBox="1"/>
          <p:nvPr/>
        </p:nvSpPr>
        <p:spPr>
          <a:xfrm>
            <a:off x="8377640" y="4045841"/>
            <a:ext cx="1776566" cy="246221"/>
          </a:xfrm>
          <a:prstGeom prst="rect">
            <a:avLst/>
          </a:prstGeom>
          <a:noFill/>
        </p:spPr>
        <p:txBody>
          <a:bodyPr wrap="square" lIns="0" tIns="0" rIns="0" bIns="0" rtlCol="0">
            <a:spAutoFit/>
          </a:bodyPr>
          <a:lstStyle/>
          <a:p>
            <a:pPr algn="ctr">
              <a:spcBef>
                <a:spcPts val="1000"/>
              </a:spcBef>
            </a:pPr>
            <a:r>
              <a:rPr lang="da-DK" sz="1600" noProof="0" dirty="0" err="1">
                <a:solidFill>
                  <a:schemeClr val="bg1"/>
                </a:solidFill>
              </a:rPr>
              <a:t>Dramatic</a:t>
            </a:r>
            <a:r>
              <a:rPr lang="da-DK" sz="1600" noProof="0" dirty="0">
                <a:solidFill>
                  <a:schemeClr val="bg1"/>
                </a:solidFill>
              </a:rPr>
              <a:t> Elements</a:t>
            </a:r>
          </a:p>
        </p:txBody>
      </p:sp>
    </p:spTree>
    <p:extLst>
      <p:ext uri="{BB962C8B-B14F-4D97-AF65-F5344CB8AC3E}">
        <p14:creationId xmlns:p14="http://schemas.microsoft.com/office/powerpoint/2010/main" val="259173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6 Essential Data Storytelling Components</a:t>
            </a:r>
          </a:p>
        </p:txBody>
      </p:sp>
      <p:pic>
        <p:nvPicPr>
          <p:cNvPr id="7" name="Graphic 6" descr="Database with solid fill">
            <a:extLst>
              <a:ext uri="{FF2B5EF4-FFF2-40B4-BE49-F238E27FC236}">
                <a16:creationId xmlns:a16="http://schemas.microsoft.com/office/drawing/2014/main" id="{02C1082B-F0E4-73A3-69A3-3BE53F012E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123" y="2889001"/>
            <a:ext cx="1080000" cy="1080000"/>
          </a:xfrm>
          <a:prstGeom prst="rect">
            <a:avLst/>
          </a:prstGeom>
        </p:spPr>
      </p:pic>
      <p:sp>
        <p:nvSpPr>
          <p:cNvPr id="3" name="TextBox 2">
            <a:extLst>
              <a:ext uri="{FF2B5EF4-FFF2-40B4-BE49-F238E27FC236}">
                <a16:creationId xmlns:a16="http://schemas.microsoft.com/office/drawing/2014/main" id="{EAE8B846-8E22-5A31-7F3A-EED5D5B368DC}"/>
              </a:ext>
            </a:extLst>
          </p:cNvPr>
          <p:cNvSpPr txBox="1"/>
          <p:nvPr/>
        </p:nvSpPr>
        <p:spPr>
          <a:xfrm>
            <a:off x="298123" y="6187218"/>
            <a:ext cx="2589687" cy="161583"/>
          </a:xfrm>
          <a:prstGeom prst="rect">
            <a:avLst/>
          </a:prstGeom>
          <a:noFill/>
        </p:spPr>
        <p:txBody>
          <a:bodyPr wrap="square" lIns="0" tIns="0" rIns="0" bIns="0" rtlCol="0">
            <a:spAutoFit/>
          </a:bodyPr>
          <a:lstStyle/>
          <a:p>
            <a:pPr algn="l">
              <a:spcBef>
                <a:spcPts val="1000"/>
              </a:spcBef>
            </a:pPr>
            <a:r>
              <a:rPr lang="da-DK" sz="1050" dirty="0">
                <a:solidFill>
                  <a:schemeClr val="bg1">
                    <a:lumMod val="65000"/>
                  </a:schemeClr>
                </a:solidFill>
              </a:rPr>
              <a:t>Source: Brent </a:t>
            </a:r>
            <a:r>
              <a:rPr lang="da-DK" sz="1050" dirty="0" err="1">
                <a:solidFill>
                  <a:schemeClr val="bg1">
                    <a:lumMod val="65000"/>
                  </a:schemeClr>
                </a:solidFill>
              </a:rPr>
              <a:t>Dykes</a:t>
            </a:r>
            <a:r>
              <a:rPr lang="da-DK" sz="1050" dirty="0">
                <a:solidFill>
                  <a:schemeClr val="bg1">
                    <a:lumMod val="65000"/>
                  </a:schemeClr>
                </a:solidFill>
              </a:rPr>
              <a:t> (2019)</a:t>
            </a:r>
          </a:p>
        </p:txBody>
      </p:sp>
      <p:sp>
        <p:nvSpPr>
          <p:cNvPr id="4" name="TextBox 3">
            <a:extLst>
              <a:ext uri="{FF2B5EF4-FFF2-40B4-BE49-F238E27FC236}">
                <a16:creationId xmlns:a16="http://schemas.microsoft.com/office/drawing/2014/main" id="{80008BB5-7A75-35AD-F920-4FF1470688F6}"/>
              </a:ext>
            </a:extLst>
          </p:cNvPr>
          <p:cNvSpPr txBox="1"/>
          <p:nvPr/>
        </p:nvSpPr>
        <p:spPr>
          <a:xfrm>
            <a:off x="-50160" y="4045841"/>
            <a:ext cx="1776566" cy="246221"/>
          </a:xfrm>
          <a:prstGeom prst="rect">
            <a:avLst/>
          </a:prstGeom>
          <a:noFill/>
        </p:spPr>
        <p:txBody>
          <a:bodyPr wrap="square" lIns="0" tIns="0" rIns="0" bIns="0" rtlCol="0">
            <a:spAutoFit/>
          </a:bodyPr>
          <a:lstStyle/>
          <a:p>
            <a:pPr algn="ctr">
              <a:spcBef>
                <a:spcPts val="1000"/>
              </a:spcBef>
            </a:pPr>
            <a:r>
              <a:rPr lang="da-DK" sz="1600" noProof="0" dirty="0">
                <a:solidFill>
                  <a:schemeClr val="bg1"/>
                </a:solidFill>
              </a:rPr>
              <a:t>Data Foundation</a:t>
            </a:r>
          </a:p>
        </p:txBody>
      </p:sp>
      <p:pic>
        <p:nvPicPr>
          <p:cNvPr id="2" name="Graphic 1" descr="Right pointing backhand index with solid fill">
            <a:extLst>
              <a:ext uri="{FF2B5EF4-FFF2-40B4-BE49-F238E27FC236}">
                <a16:creationId xmlns:a16="http://schemas.microsoft.com/office/drawing/2014/main" id="{3BDEF433-3BA5-13C1-D000-BFEC5E66333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16200000">
            <a:off x="2401274" y="2889001"/>
            <a:ext cx="1080000" cy="1080000"/>
          </a:xfrm>
          <a:prstGeom prst="rect">
            <a:avLst/>
          </a:prstGeom>
        </p:spPr>
      </p:pic>
      <p:sp>
        <p:nvSpPr>
          <p:cNvPr id="5" name="TextBox 4">
            <a:extLst>
              <a:ext uri="{FF2B5EF4-FFF2-40B4-BE49-F238E27FC236}">
                <a16:creationId xmlns:a16="http://schemas.microsoft.com/office/drawing/2014/main" id="{E78B206D-0E09-6F3D-F10B-C198CB4C11EF}"/>
              </a:ext>
            </a:extLst>
          </p:cNvPr>
          <p:cNvSpPr txBox="1"/>
          <p:nvPr/>
        </p:nvSpPr>
        <p:spPr>
          <a:xfrm>
            <a:off x="2056790" y="4045841"/>
            <a:ext cx="1776566" cy="246221"/>
          </a:xfrm>
          <a:prstGeom prst="rect">
            <a:avLst/>
          </a:prstGeom>
          <a:noFill/>
        </p:spPr>
        <p:txBody>
          <a:bodyPr wrap="square" lIns="0" tIns="0" rIns="0" bIns="0" rtlCol="0">
            <a:spAutoFit/>
          </a:bodyPr>
          <a:lstStyle/>
          <a:p>
            <a:pPr algn="ctr">
              <a:spcBef>
                <a:spcPts val="1000"/>
              </a:spcBef>
            </a:pPr>
            <a:r>
              <a:rPr lang="da-DK" sz="1600" noProof="0" dirty="0">
                <a:solidFill>
                  <a:schemeClr val="bg1"/>
                </a:solidFill>
              </a:rPr>
              <a:t>Main Point</a:t>
            </a:r>
          </a:p>
        </p:txBody>
      </p:sp>
      <p:pic>
        <p:nvPicPr>
          <p:cNvPr id="6" name="Graphic 5" descr="Speech with solid fill">
            <a:extLst>
              <a:ext uri="{FF2B5EF4-FFF2-40B4-BE49-F238E27FC236}">
                <a16:creationId xmlns:a16="http://schemas.microsoft.com/office/drawing/2014/main" id="{3F69C944-463C-2613-C22E-B30975F2B0F0}"/>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504425" y="2889000"/>
            <a:ext cx="1080000" cy="1080000"/>
          </a:xfrm>
          <a:prstGeom prst="rect">
            <a:avLst/>
          </a:prstGeom>
        </p:spPr>
      </p:pic>
      <p:pic>
        <p:nvPicPr>
          <p:cNvPr id="8" name="Graphic 7" descr="Fast Forward with solid fill">
            <a:extLst>
              <a:ext uri="{FF2B5EF4-FFF2-40B4-BE49-F238E27FC236}">
                <a16:creationId xmlns:a16="http://schemas.microsoft.com/office/drawing/2014/main" id="{A91270EF-6E93-16BC-026C-C497E7C5860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607576" y="2889000"/>
            <a:ext cx="1080000" cy="1080000"/>
          </a:xfrm>
          <a:prstGeom prst="rect">
            <a:avLst/>
          </a:prstGeom>
        </p:spPr>
      </p:pic>
      <p:pic>
        <p:nvPicPr>
          <p:cNvPr id="9" name="Graphic 8" descr="Drama with solid fill">
            <a:extLst>
              <a:ext uri="{FF2B5EF4-FFF2-40B4-BE49-F238E27FC236}">
                <a16:creationId xmlns:a16="http://schemas.microsoft.com/office/drawing/2014/main" id="{30267D74-29D2-7535-F202-6F217EF852F3}"/>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8710727" y="2889000"/>
            <a:ext cx="1080000" cy="1080000"/>
          </a:xfrm>
          <a:prstGeom prst="rect">
            <a:avLst/>
          </a:prstGeom>
        </p:spPr>
      </p:pic>
      <p:pic>
        <p:nvPicPr>
          <p:cNvPr id="10" name="Graphic 9" descr="Bar chart with solid fill">
            <a:extLst>
              <a:ext uri="{FF2B5EF4-FFF2-40B4-BE49-F238E27FC236}">
                <a16:creationId xmlns:a16="http://schemas.microsoft.com/office/drawing/2014/main" id="{7D38641E-A02D-5D74-3B2B-90B256010F4C}"/>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10813877" y="2889000"/>
            <a:ext cx="1080000" cy="1080000"/>
          </a:xfrm>
          <a:prstGeom prst="rect">
            <a:avLst/>
          </a:prstGeom>
        </p:spPr>
      </p:pic>
      <p:sp>
        <p:nvSpPr>
          <p:cNvPr id="12" name="TextBox 11">
            <a:extLst>
              <a:ext uri="{FF2B5EF4-FFF2-40B4-BE49-F238E27FC236}">
                <a16:creationId xmlns:a16="http://schemas.microsoft.com/office/drawing/2014/main" id="{816C0E85-8F27-A0DF-49FE-967E84DCE872}"/>
              </a:ext>
            </a:extLst>
          </p:cNvPr>
          <p:cNvSpPr txBox="1"/>
          <p:nvPr/>
        </p:nvSpPr>
        <p:spPr>
          <a:xfrm>
            <a:off x="4163740" y="4045841"/>
            <a:ext cx="1776566" cy="246221"/>
          </a:xfrm>
          <a:prstGeom prst="rect">
            <a:avLst/>
          </a:prstGeom>
          <a:noFill/>
        </p:spPr>
        <p:txBody>
          <a:bodyPr wrap="square" lIns="0" tIns="0" rIns="0" bIns="0" rtlCol="0">
            <a:spAutoFit/>
          </a:bodyPr>
          <a:lstStyle/>
          <a:p>
            <a:pPr algn="ctr">
              <a:spcBef>
                <a:spcPts val="1000"/>
              </a:spcBef>
            </a:pPr>
            <a:r>
              <a:rPr lang="da-DK" sz="1600" noProof="0" dirty="0" err="1">
                <a:solidFill>
                  <a:schemeClr val="bg1"/>
                </a:solidFill>
              </a:rPr>
              <a:t>Explanatory</a:t>
            </a:r>
            <a:r>
              <a:rPr lang="da-DK" sz="1600" noProof="0" dirty="0">
                <a:solidFill>
                  <a:schemeClr val="bg1"/>
                </a:solidFill>
              </a:rPr>
              <a:t> Focus</a:t>
            </a:r>
          </a:p>
        </p:txBody>
      </p:sp>
      <p:sp>
        <p:nvSpPr>
          <p:cNvPr id="13" name="TextBox 12">
            <a:extLst>
              <a:ext uri="{FF2B5EF4-FFF2-40B4-BE49-F238E27FC236}">
                <a16:creationId xmlns:a16="http://schemas.microsoft.com/office/drawing/2014/main" id="{5D1DC308-EADE-5638-5636-065DE8498511}"/>
              </a:ext>
            </a:extLst>
          </p:cNvPr>
          <p:cNvSpPr txBox="1"/>
          <p:nvPr/>
        </p:nvSpPr>
        <p:spPr>
          <a:xfrm>
            <a:off x="6270690" y="4045841"/>
            <a:ext cx="1776566" cy="246221"/>
          </a:xfrm>
          <a:prstGeom prst="rect">
            <a:avLst/>
          </a:prstGeom>
          <a:noFill/>
        </p:spPr>
        <p:txBody>
          <a:bodyPr wrap="square" lIns="0" tIns="0" rIns="0" bIns="0" rtlCol="0">
            <a:spAutoFit/>
          </a:bodyPr>
          <a:lstStyle/>
          <a:p>
            <a:pPr algn="ctr">
              <a:spcBef>
                <a:spcPts val="1000"/>
              </a:spcBef>
            </a:pPr>
            <a:r>
              <a:rPr lang="da-DK" sz="1600" noProof="0" dirty="0" err="1">
                <a:solidFill>
                  <a:schemeClr val="bg1"/>
                </a:solidFill>
              </a:rPr>
              <a:t>Linear</a:t>
            </a:r>
            <a:r>
              <a:rPr lang="da-DK" sz="1600" noProof="0" dirty="0">
                <a:solidFill>
                  <a:schemeClr val="bg1"/>
                </a:solidFill>
              </a:rPr>
              <a:t> </a:t>
            </a:r>
            <a:r>
              <a:rPr lang="da-DK" sz="1600" noProof="0" dirty="0" err="1">
                <a:solidFill>
                  <a:schemeClr val="bg1"/>
                </a:solidFill>
              </a:rPr>
              <a:t>Sequence</a:t>
            </a:r>
            <a:endParaRPr lang="da-DK" sz="1600" noProof="0" dirty="0">
              <a:solidFill>
                <a:schemeClr val="bg1"/>
              </a:solidFill>
            </a:endParaRPr>
          </a:p>
        </p:txBody>
      </p:sp>
      <p:sp>
        <p:nvSpPr>
          <p:cNvPr id="14" name="TextBox 13">
            <a:extLst>
              <a:ext uri="{FF2B5EF4-FFF2-40B4-BE49-F238E27FC236}">
                <a16:creationId xmlns:a16="http://schemas.microsoft.com/office/drawing/2014/main" id="{524E8792-F0AA-3EFE-63DA-CB322C1E30AF}"/>
              </a:ext>
            </a:extLst>
          </p:cNvPr>
          <p:cNvSpPr txBox="1"/>
          <p:nvPr/>
        </p:nvSpPr>
        <p:spPr>
          <a:xfrm>
            <a:off x="8377640" y="4045841"/>
            <a:ext cx="1776566" cy="246221"/>
          </a:xfrm>
          <a:prstGeom prst="rect">
            <a:avLst/>
          </a:prstGeom>
          <a:noFill/>
        </p:spPr>
        <p:txBody>
          <a:bodyPr wrap="square" lIns="0" tIns="0" rIns="0" bIns="0" rtlCol="0">
            <a:spAutoFit/>
          </a:bodyPr>
          <a:lstStyle/>
          <a:p>
            <a:pPr algn="ctr">
              <a:spcBef>
                <a:spcPts val="1000"/>
              </a:spcBef>
            </a:pPr>
            <a:r>
              <a:rPr lang="da-DK" sz="1600" noProof="0" dirty="0" err="1">
                <a:solidFill>
                  <a:schemeClr val="bg1"/>
                </a:solidFill>
              </a:rPr>
              <a:t>Dramatic</a:t>
            </a:r>
            <a:r>
              <a:rPr lang="da-DK" sz="1600" noProof="0" dirty="0">
                <a:solidFill>
                  <a:schemeClr val="bg1"/>
                </a:solidFill>
              </a:rPr>
              <a:t> Elements</a:t>
            </a:r>
          </a:p>
        </p:txBody>
      </p:sp>
      <p:sp>
        <p:nvSpPr>
          <p:cNvPr id="15" name="TextBox 14">
            <a:extLst>
              <a:ext uri="{FF2B5EF4-FFF2-40B4-BE49-F238E27FC236}">
                <a16:creationId xmlns:a16="http://schemas.microsoft.com/office/drawing/2014/main" id="{6E5A9DC4-BFE6-1A93-8A2C-16227F154797}"/>
              </a:ext>
            </a:extLst>
          </p:cNvPr>
          <p:cNvSpPr txBox="1"/>
          <p:nvPr/>
        </p:nvSpPr>
        <p:spPr>
          <a:xfrm>
            <a:off x="10484590" y="4045841"/>
            <a:ext cx="1776566" cy="246221"/>
          </a:xfrm>
          <a:prstGeom prst="rect">
            <a:avLst/>
          </a:prstGeom>
          <a:noFill/>
        </p:spPr>
        <p:txBody>
          <a:bodyPr wrap="square" lIns="0" tIns="0" rIns="0" bIns="0" rtlCol="0">
            <a:spAutoFit/>
          </a:bodyPr>
          <a:lstStyle/>
          <a:p>
            <a:pPr algn="ctr">
              <a:spcBef>
                <a:spcPts val="1000"/>
              </a:spcBef>
            </a:pPr>
            <a:r>
              <a:rPr lang="da-DK" sz="1600" noProof="0" dirty="0">
                <a:solidFill>
                  <a:schemeClr val="bg1"/>
                </a:solidFill>
              </a:rPr>
              <a:t>Visual </a:t>
            </a:r>
            <a:r>
              <a:rPr lang="da-DK" sz="1600" noProof="0" dirty="0" err="1">
                <a:solidFill>
                  <a:schemeClr val="bg1"/>
                </a:solidFill>
              </a:rPr>
              <a:t>Anchors</a:t>
            </a:r>
            <a:endParaRPr lang="da-DK" sz="1600" noProof="0" dirty="0">
              <a:solidFill>
                <a:schemeClr val="bg1"/>
              </a:solidFill>
            </a:endParaRPr>
          </a:p>
        </p:txBody>
      </p:sp>
    </p:spTree>
    <p:extLst>
      <p:ext uri="{BB962C8B-B14F-4D97-AF65-F5344CB8AC3E}">
        <p14:creationId xmlns:p14="http://schemas.microsoft.com/office/powerpoint/2010/main" val="13997311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6 Essential Data Storytelling Components</a:t>
            </a:r>
          </a:p>
        </p:txBody>
      </p:sp>
      <p:pic>
        <p:nvPicPr>
          <p:cNvPr id="7" name="Graphic 6" descr="Database with solid fill">
            <a:extLst>
              <a:ext uri="{FF2B5EF4-FFF2-40B4-BE49-F238E27FC236}">
                <a16:creationId xmlns:a16="http://schemas.microsoft.com/office/drawing/2014/main" id="{02C1082B-F0E4-73A3-69A3-3BE53F012E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123" y="2889001"/>
            <a:ext cx="1080000" cy="1080000"/>
          </a:xfrm>
          <a:prstGeom prst="rect">
            <a:avLst/>
          </a:prstGeom>
        </p:spPr>
      </p:pic>
      <p:sp>
        <p:nvSpPr>
          <p:cNvPr id="3" name="TextBox 2">
            <a:extLst>
              <a:ext uri="{FF2B5EF4-FFF2-40B4-BE49-F238E27FC236}">
                <a16:creationId xmlns:a16="http://schemas.microsoft.com/office/drawing/2014/main" id="{EAE8B846-8E22-5A31-7F3A-EED5D5B368DC}"/>
              </a:ext>
            </a:extLst>
          </p:cNvPr>
          <p:cNvSpPr txBox="1"/>
          <p:nvPr/>
        </p:nvSpPr>
        <p:spPr>
          <a:xfrm>
            <a:off x="298123" y="6187218"/>
            <a:ext cx="2589687" cy="161583"/>
          </a:xfrm>
          <a:prstGeom prst="rect">
            <a:avLst/>
          </a:prstGeom>
          <a:noFill/>
        </p:spPr>
        <p:txBody>
          <a:bodyPr wrap="square" lIns="0" tIns="0" rIns="0" bIns="0" rtlCol="0">
            <a:spAutoFit/>
          </a:bodyPr>
          <a:lstStyle/>
          <a:p>
            <a:pPr algn="l">
              <a:spcBef>
                <a:spcPts val="1000"/>
              </a:spcBef>
            </a:pPr>
            <a:r>
              <a:rPr lang="da-DK" sz="1050" dirty="0">
                <a:solidFill>
                  <a:schemeClr val="bg1">
                    <a:lumMod val="65000"/>
                  </a:schemeClr>
                </a:solidFill>
              </a:rPr>
              <a:t>Source: Brent </a:t>
            </a:r>
            <a:r>
              <a:rPr lang="da-DK" sz="1050" dirty="0" err="1">
                <a:solidFill>
                  <a:schemeClr val="bg1">
                    <a:lumMod val="65000"/>
                  </a:schemeClr>
                </a:solidFill>
              </a:rPr>
              <a:t>Dykes</a:t>
            </a:r>
            <a:r>
              <a:rPr lang="da-DK" sz="1050" dirty="0">
                <a:solidFill>
                  <a:schemeClr val="bg1">
                    <a:lumMod val="65000"/>
                  </a:schemeClr>
                </a:solidFill>
              </a:rPr>
              <a:t> (2019)</a:t>
            </a:r>
          </a:p>
        </p:txBody>
      </p:sp>
      <p:sp>
        <p:nvSpPr>
          <p:cNvPr id="4" name="TextBox 3">
            <a:extLst>
              <a:ext uri="{FF2B5EF4-FFF2-40B4-BE49-F238E27FC236}">
                <a16:creationId xmlns:a16="http://schemas.microsoft.com/office/drawing/2014/main" id="{80008BB5-7A75-35AD-F920-4FF1470688F6}"/>
              </a:ext>
            </a:extLst>
          </p:cNvPr>
          <p:cNvSpPr txBox="1"/>
          <p:nvPr/>
        </p:nvSpPr>
        <p:spPr>
          <a:xfrm>
            <a:off x="-50160" y="4045841"/>
            <a:ext cx="1776566" cy="246221"/>
          </a:xfrm>
          <a:prstGeom prst="rect">
            <a:avLst/>
          </a:prstGeom>
          <a:noFill/>
        </p:spPr>
        <p:txBody>
          <a:bodyPr wrap="square" lIns="0" tIns="0" rIns="0" bIns="0" rtlCol="0">
            <a:spAutoFit/>
          </a:bodyPr>
          <a:lstStyle/>
          <a:p>
            <a:pPr algn="ctr">
              <a:spcBef>
                <a:spcPts val="1000"/>
              </a:spcBef>
            </a:pPr>
            <a:r>
              <a:rPr lang="da-DK" sz="1600" noProof="0" dirty="0">
                <a:solidFill>
                  <a:schemeClr val="tx1">
                    <a:lumMod val="50000"/>
                    <a:lumOff val="50000"/>
                  </a:schemeClr>
                </a:solidFill>
              </a:rPr>
              <a:t>Data Foundation</a:t>
            </a:r>
          </a:p>
        </p:txBody>
      </p:sp>
      <p:pic>
        <p:nvPicPr>
          <p:cNvPr id="2" name="Graphic 1" descr="Right pointing backhand index with solid fill">
            <a:extLst>
              <a:ext uri="{FF2B5EF4-FFF2-40B4-BE49-F238E27FC236}">
                <a16:creationId xmlns:a16="http://schemas.microsoft.com/office/drawing/2014/main" id="{3BDEF433-3BA5-13C1-D000-BFEC5E66333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16200000">
            <a:off x="2401274" y="2889001"/>
            <a:ext cx="1080000" cy="1080000"/>
          </a:xfrm>
          <a:prstGeom prst="rect">
            <a:avLst/>
          </a:prstGeom>
        </p:spPr>
      </p:pic>
      <p:sp>
        <p:nvSpPr>
          <p:cNvPr id="5" name="TextBox 4">
            <a:extLst>
              <a:ext uri="{FF2B5EF4-FFF2-40B4-BE49-F238E27FC236}">
                <a16:creationId xmlns:a16="http://schemas.microsoft.com/office/drawing/2014/main" id="{E78B206D-0E09-6F3D-F10B-C198CB4C11EF}"/>
              </a:ext>
            </a:extLst>
          </p:cNvPr>
          <p:cNvSpPr txBox="1"/>
          <p:nvPr/>
        </p:nvSpPr>
        <p:spPr>
          <a:xfrm>
            <a:off x="2056790" y="4045841"/>
            <a:ext cx="1776566" cy="246221"/>
          </a:xfrm>
          <a:prstGeom prst="rect">
            <a:avLst/>
          </a:prstGeom>
          <a:noFill/>
        </p:spPr>
        <p:txBody>
          <a:bodyPr wrap="square" lIns="0" tIns="0" rIns="0" bIns="0" rtlCol="0">
            <a:spAutoFit/>
          </a:bodyPr>
          <a:lstStyle/>
          <a:p>
            <a:pPr algn="ctr">
              <a:spcBef>
                <a:spcPts val="1000"/>
              </a:spcBef>
            </a:pPr>
            <a:r>
              <a:rPr lang="da-DK" sz="1600" noProof="0" dirty="0">
                <a:solidFill>
                  <a:schemeClr val="bg1"/>
                </a:solidFill>
              </a:rPr>
              <a:t>Main Point</a:t>
            </a:r>
          </a:p>
        </p:txBody>
      </p:sp>
      <p:pic>
        <p:nvPicPr>
          <p:cNvPr id="6" name="Graphic 5" descr="Speech with solid fill">
            <a:extLst>
              <a:ext uri="{FF2B5EF4-FFF2-40B4-BE49-F238E27FC236}">
                <a16:creationId xmlns:a16="http://schemas.microsoft.com/office/drawing/2014/main" id="{3F69C944-463C-2613-C22E-B30975F2B0F0}"/>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504425" y="2889000"/>
            <a:ext cx="1080000" cy="1080000"/>
          </a:xfrm>
          <a:prstGeom prst="rect">
            <a:avLst/>
          </a:prstGeom>
        </p:spPr>
      </p:pic>
      <p:pic>
        <p:nvPicPr>
          <p:cNvPr id="8" name="Graphic 7" descr="Fast Forward with solid fill">
            <a:extLst>
              <a:ext uri="{FF2B5EF4-FFF2-40B4-BE49-F238E27FC236}">
                <a16:creationId xmlns:a16="http://schemas.microsoft.com/office/drawing/2014/main" id="{A91270EF-6E93-16BC-026C-C497E7C5860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607576" y="2889000"/>
            <a:ext cx="1080000" cy="1080000"/>
          </a:xfrm>
          <a:prstGeom prst="rect">
            <a:avLst/>
          </a:prstGeom>
        </p:spPr>
      </p:pic>
      <p:pic>
        <p:nvPicPr>
          <p:cNvPr id="9" name="Graphic 8" descr="Drama with solid fill">
            <a:extLst>
              <a:ext uri="{FF2B5EF4-FFF2-40B4-BE49-F238E27FC236}">
                <a16:creationId xmlns:a16="http://schemas.microsoft.com/office/drawing/2014/main" id="{30267D74-29D2-7535-F202-6F217EF852F3}"/>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8710727" y="2889000"/>
            <a:ext cx="1080000" cy="1080000"/>
          </a:xfrm>
          <a:prstGeom prst="rect">
            <a:avLst/>
          </a:prstGeom>
        </p:spPr>
      </p:pic>
      <p:pic>
        <p:nvPicPr>
          <p:cNvPr id="10" name="Graphic 9" descr="Bar chart with solid fill">
            <a:extLst>
              <a:ext uri="{FF2B5EF4-FFF2-40B4-BE49-F238E27FC236}">
                <a16:creationId xmlns:a16="http://schemas.microsoft.com/office/drawing/2014/main" id="{7D38641E-A02D-5D74-3B2B-90B256010F4C}"/>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10813877" y="2889000"/>
            <a:ext cx="1080000" cy="1080000"/>
          </a:xfrm>
          <a:prstGeom prst="rect">
            <a:avLst/>
          </a:prstGeom>
        </p:spPr>
      </p:pic>
      <p:sp>
        <p:nvSpPr>
          <p:cNvPr id="12" name="TextBox 11">
            <a:extLst>
              <a:ext uri="{FF2B5EF4-FFF2-40B4-BE49-F238E27FC236}">
                <a16:creationId xmlns:a16="http://schemas.microsoft.com/office/drawing/2014/main" id="{816C0E85-8F27-A0DF-49FE-967E84DCE872}"/>
              </a:ext>
            </a:extLst>
          </p:cNvPr>
          <p:cNvSpPr txBox="1"/>
          <p:nvPr/>
        </p:nvSpPr>
        <p:spPr>
          <a:xfrm>
            <a:off x="4163740" y="4045841"/>
            <a:ext cx="1776566" cy="246221"/>
          </a:xfrm>
          <a:prstGeom prst="rect">
            <a:avLst/>
          </a:prstGeom>
          <a:noFill/>
        </p:spPr>
        <p:txBody>
          <a:bodyPr wrap="square" lIns="0" tIns="0" rIns="0" bIns="0" rtlCol="0">
            <a:spAutoFit/>
          </a:bodyPr>
          <a:lstStyle/>
          <a:p>
            <a:pPr algn="ctr">
              <a:spcBef>
                <a:spcPts val="1000"/>
              </a:spcBef>
            </a:pPr>
            <a:r>
              <a:rPr lang="da-DK" sz="1600" noProof="0" dirty="0" err="1">
                <a:solidFill>
                  <a:schemeClr val="bg1"/>
                </a:solidFill>
              </a:rPr>
              <a:t>Explanatory</a:t>
            </a:r>
            <a:r>
              <a:rPr lang="da-DK" sz="1600" noProof="0" dirty="0">
                <a:solidFill>
                  <a:schemeClr val="bg1"/>
                </a:solidFill>
              </a:rPr>
              <a:t> Focus</a:t>
            </a:r>
          </a:p>
        </p:txBody>
      </p:sp>
      <p:sp>
        <p:nvSpPr>
          <p:cNvPr id="13" name="TextBox 12">
            <a:extLst>
              <a:ext uri="{FF2B5EF4-FFF2-40B4-BE49-F238E27FC236}">
                <a16:creationId xmlns:a16="http://schemas.microsoft.com/office/drawing/2014/main" id="{5D1DC308-EADE-5638-5636-065DE8498511}"/>
              </a:ext>
            </a:extLst>
          </p:cNvPr>
          <p:cNvSpPr txBox="1"/>
          <p:nvPr/>
        </p:nvSpPr>
        <p:spPr>
          <a:xfrm>
            <a:off x="6270690" y="4045841"/>
            <a:ext cx="1776566" cy="246221"/>
          </a:xfrm>
          <a:prstGeom prst="rect">
            <a:avLst/>
          </a:prstGeom>
          <a:noFill/>
        </p:spPr>
        <p:txBody>
          <a:bodyPr wrap="square" lIns="0" tIns="0" rIns="0" bIns="0" rtlCol="0">
            <a:spAutoFit/>
          </a:bodyPr>
          <a:lstStyle/>
          <a:p>
            <a:pPr algn="ctr">
              <a:spcBef>
                <a:spcPts val="1000"/>
              </a:spcBef>
            </a:pPr>
            <a:r>
              <a:rPr lang="da-DK" sz="1600" noProof="0" dirty="0" err="1">
                <a:solidFill>
                  <a:schemeClr val="bg1"/>
                </a:solidFill>
              </a:rPr>
              <a:t>Linear</a:t>
            </a:r>
            <a:r>
              <a:rPr lang="da-DK" sz="1600" noProof="0" dirty="0">
                <a:solidFill>
                  <a:schemeClr val="bg1"/>
                </a:solidFill>
              </a:rPr>
              <a:t> </a:t>
            </a:r>
            <a:r>
              <a:rPr lang="da-DK" sz="1600" noProof="0" dirty="0" err="1">
                <a:solidFill>
                  <a:schemeClr val="bg1"/>
                </a:solidFill>
              </a:rPr>
              <a:t>Sequence</a:t>
            </a:r>
            <a:endParaRPr lang="da-DK" sz="1600" noProof="0" dirty="0">
              <a:solidFill>
                <a:schemeClr val="bg1"/>
              </a:solidFill>
            </a:endParaRPr>
          </a:p>
        </p:txBody>
      </p:sp>
      <p:sp>
        <p:nvSpPr>
          <p:cNvPr id="14" name="TextBox 13">
            <a:extLst>
              <a:ext uri="{FF2B5EF4-FFF2-40B4-BE49-F238E27FC236}">
                <a16:creationId xmlns:a16="http://schemas.microsoft.com/office/drawing/2014/main" id="{524E8792-F0AA-3EFE-63DA-CB322C1E30AF}"/>
              </a:ext>
            </a:extLst>
          </p:cNvPr>
          <p:cNvSpPr txBox="1"/>
          <p:nvPr/>
        </p:nvSpPr>
        <p:spPr>
          <a:xfrm>
            <a:off x="8377640" y="4045841"/>
            <a:ext cx="1776566" cy="246221"/>
          </a:xfrm>
          <a:prstGeom prst="rect">
            <a:avLst/>
          </a:prstGeom>
          <a:noFill/>
        </p:spPr>
        <p:txBody>
          <a:bodyPr wrap="square" lIns="0" tIns="0" rIns="0" bIns="0" rtlCol="0">
            <a:spAutoFit/>
          </a:bodyPr>
          <a:lstStyle/>
          <a:p>
            <a:pPr algn="ctr">
              <a:spcBef>
                <a:spcPts val="1000"/>
              </a:spcBef>
            </a:pPr>
            <a:r>
              <a:rPr lang="da-DK" sz="1600" noProof="0" dirty="0" err="1">
                <a:solidFill>
                  <a:schemeClr val="bg1"/>
                </a:solidFill>
              </a:rPr>
              <a:t>Dramatic</a:t>
            </a:r>
            <a:r>
              <a:rPr lang="da-DK" sz="1600" noProof="0" dirty="0">
                <a:solidFill>
                  <a:schemeClr val="bg1"/>
                </a:solidFill>
              </a:rPr>
              <a:t> Elements</a:t>
            </a:r>
          </a:p>
        </p:txBody>
      </p:sp>
      <p:sp>
        <p:nvSpPr>
          <p:cNvPr id="15" name="TextBox 14">
            <a:extLst>
              <a:ext uri="{FF2B5EF4-FFF2-40B4-BE49-F238E27FC236}">
                <a16:creationId xmlns:a16="http://schemas.microsoft.com/office/drawing/2014/main" id="{6E5A9DC4-BFE6-1A93-8A2C-16227F154797}"/>
              </a:ext>
            </a:extLst>
          </p:cNvPr>
          <p:cNvSpPr txBox="1"/>
          <p:nvPr/>
        </p:nvSpPr>
        <p:spPr>
          <a:xfrm>
            <a:off x="10484590" y="4045841"/>
            <a:ext cx="1776566" cy="246221"/>
          </a:xfrm>
          <a:prstGeom prst="rect">
            <a:avLst/>
          </a:prstGeom>
          <a:noFill/>
        </p:spPr>
        <p:txBody>
          <a:bodyPr wrap="square" lIns="0" tIns="0" rIns="0" bIns="0" rtlCol="0">
            <a:spAutoFit/>
          </a:bodyPr>
          <a:lstStyle/>
          <a:p>
            <a:pPr algn="ctr">
              <a:spcBef>
                <a:spcPts val="1000"/>
              </a:spcBef>
            </a:pPr>
            <a:r>
              <a:rPr lang="da-DK" sz="1600" noProof="0" dirty="0">
                <a:solidFill>
                  <a:schemeClr val="tx1">
                    <a:lumMod val="50000"/>
                    <a:lumOff val="50000"/>
                  </a:schemeClr>
                </a:solidFill>
              </a:rPr>
              <a:t>Visual </a:t>
            </a:r>
            <a:r>
              <a:rPr lang="da-DK" sz="1600" noProof="0" dirty="0" err="1">
                <a:solidFill>
                  <a:schemeClr val="tx1">
                    <a:lumMod val="50000"/>
                    <a:lumOff val="50000"/>
                  </a:schemeClr>
                </a:solidFill>
              </a:rPr>
              <a:t>Anchors</a:t>
            </a:r>
            <a:endParaRPr lang="da-DK" sz="1600" noProof="0" dirty="0">
              <a:solidFill>
                <a:schemeClr val="tx1">
                  <a:lumMod val="50000"/>
                  <a:lumOff val="50000"/>
                </a:schemeClr>
              </a:solidFill>
            </a:endParaRPr>
          </a:p>
        </p:txBody>
      </p:sp>
    </p:spTree>
    <p:extLst>
      <p:ext uri="{BB962C8B-B14F-4D97-AF65-F5344CB8AC3E}">
        <p14:creationId xmlns:p14="http://schemas.microsoft.com/office/powerpoint/2010/main" val="280747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chemeClr val="bg1">
                    <a:lumMod val="65000"/>
                  </a:schemeClr>
                </a:solidFill>
              </a:rPr>
              <a:t>Data Storytelling Definition</a:t>
            </a:r>
          </a:p>
        </p:txBody>
      </p:sp>
      <p:sp>
        <p:nvSpPr>
          <p:cNvPr id="2" name="Content Placeholder 1">
            <a:extLst>
              <a:ext uri="{FF2B5EF4-FFF2-40B4-BE49-F238E27FC236}">
                <a16:creationId xmlns:a16="http://schemas.microsoft.com/office/drawing/2014/main" id="{6C56F08C-C7E8-A83D-CE75-CDD2C36DCA42}"/>
              </a:ext>
            </a:extLst>
          </p:cNvPr>
          <p:cNvSpPr>
            <a:spLocks noGrp="1"/>
          </p:cNvSpPr>
          <p:nvPr>
            <p:ph sz="quarter" idx="13"/>
          </p:nvPr>
        </p:nvSpPr>
        <p:spPr/>
        <p:txBody>
          <a:bodyPr/>
          <a:lstStyle/>
          <a:p>
            <a:pPr marL="0" indent="0">
              <a:buNone/>
            </a:pPr>
            <a:r>
              <a:rPr lang="en-US" sz="4800" dirty="0">
                <a:solidFill>
                  <a:schemeClr val="bg1"/>
                </a:solidFill>
              </a:rPr>
              <a:t>Data storytelling is a method of </a:t>
            </a:r>
            <a:r>
              <a:rPr lang="en-US" sz="4800" dirty="0">
                <a:solidFill>
                  <a:srgbClr val="F2C811"/>
                </a:solidFill>
              </a:rPr>
              <a:t>communicating </a:t>
            </a:r>
            <a:r>
              <a:rPr lang="en-US" sz="4800" dirty="0">
                <a:solidFill>
                  <a:schemeClr val="bg1"/>
                </a:solidFill>
              </a:rPr>
              <a:t>insights by combining narrative with data visuals.</a:t>
            </a:r>
            <a:endParaRPr lang="da-DK" sz="4800" dirty="0">
              <a:solidFill>
                <a:schemeClr val="bg1"/>
              </a:solidFill>
            </a:endParaRPr>
          </a:p>
        </p:txBody>
      </p:sp>
    </p:spTree>
    <p:extLst>
      <p:ext uri="{BB962C8B-B14F-4D97-AF65-F5344CB8AC3E}">
        <p14:creationId xmlns:p14="http://schemas.microsoft.com/office/powerpoint/2010/main" val="10163744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56F08C-C7E8-A83D-CE75-CDD2C36DCA42}"/>
              </a:ext>
            </a:extLst>
          </p:cNvPr>
          <p:cNvSpPr>
            <a:spLocks noGrp="1"/>
          </p:cNvSpPr>
          <p:nvPr>
            <p:ph sz="quarter" idx="13"/>
          </p:nvPr>
        </p:nvSpPr>
        <p:spPr/>
        <p:txBody>
          <a:bodyPr/>
          <a:lstStyle/>
          <a:p>
            <a:pPr marL="0" indent="0" algn="ctr">
              <a:buNone/>
            </a:pPr>
            <a:endParaRPr lang="en-US" sz="4800" dirty="0">
              <a:solidFill>
                <a:srgbClr val="FFC000"/>
              </a:solidFill>
            </a:endParaRPr>
          </a:p>
          <a:p>
            <a:pPr marL="0" indent="0" algn="ctr">
              <a:buNone/>
            </a:pPr>
            <a:r>
              <a:rPr lang="en-US" sz="4800" dirty="0">
                <a:solidFill>
                  <a:srgbClr val="FFC000"/>
                </a:solidFill>
              </a:rPr>
              <a:t>DEMO</a:t>
            </a:r>
          </a:p>
          <a:p>
            <a:pPr marL="0" indent="0" algn="ctr">
              <a:buNone/>
            </a:pPr>
            <a:endParaRPr lang="en-US" sz="4800" dirty="0">
              <a:solidFill>
                <a:srgbClr val="FFC000"/>
              </a:solidFill>
            </a:endParaRPr>
          </a:p>
        </p:txBody>
      </p:sp>
      <p:sp>
        <p:nvSpPr>
          <p:cNvPr id="4" name="Title 3">
            <a:extLst>
              <a:ext uri="{FF2B5EF4-FFF2-40B4-BE49-F238E27FC236}">
                <a16:creationId xmlns:a16="http://schemas.microsoft.com/office/drawing/2014/main" id="{93B0C397-B026-5D37-AC7C-9D8D79E7985E}"/>
              </a:ext>
            </a:extLst>
          </p:cNvPr>
          <p:cNvSpPr>
            <a:spLocks noGrp="1"/>
          </p:cNvSpPr>
          <p:nvPr>
            <p:ph type="title"/>
          </p:nvPr>
        </p:nvSpPr>
        <p:spPr/>
        <p:txBody>
          <a:bodyPr/>
          <a:lstStyle/>
          <a:p>
            <a:endParaRPr lang="da-DK"/>
          </a:p>
        </p:txBody>
      </p:sp>
    </p:spTree>
    <p:extLst>
      <p:ext uri="{BB962C8B-B14F-4D97-AF65-F5344CB8AC3E}">
        <p14:creationId xmlns:p14="http://schemas.microsoft.com/office/powerpoint/2010/main" val="42909992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Summary</a:t>
            </a:r>
          </a:p>
        </p:txBody>
      </p:sp>
      <p:sp>
        <p:nvSpPr>
          <p:cNvPr id="2" name="Content Placeholder 1">
            <a:extLst>
              <a:ext uri="{FF2B5EF4-FFF2-40B4-BE49-F238E27FC236}">
                <a16:creationId xmlns:a16="http://schemas.microsoft.com/office/drawing/2014/main" id="{9F4A2FCA-920F-3BD2-F52C-DB49A6BCCC87}"/>
              </a:ext>
            </a:extLst>
          </p:cNvPr>
          <p:cNvSpPr>
            <a:spLocks noGrp="1"/>
          </p:cNvSpPr>
          <p:nvPr>
            <p:ph sz="quarter" idx="13"/>
          </p:nvPr>
        </p:nvSpPr>
        <p:spPr>
          <a:xfrm>
            <a:off x="442912" y="1844676"/>
            <a:ext cx="11463142" cy="4212000"/>
          </a:xfrm>
        </p:spPr>
        <p:txBody>
          <a:bodyPr/>
          <a:lstStyle/>
          <a:p>
            <a:endParaRPr lang="da-DK" sz="3200" dirty="0">
              <a:solidFill>
                <a:schemeClr val="bg1"/>
              </a:solidFill>
            </a:endParaRPr>
          </a:p>
        </p:txBody>
      </p:sp>
    </p:spTree>
    <p:extLst>
      <p:ext uri="{BB962C8B-B14F-4D97-AF65-F5344CB8AC3E}">
        <p14:creationId xmlns:p14="http://schemas.microsoft.com/office/powerpoint/2010/main" val="35090853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Summary</a:t>
            </a:r>
          </a:p>
        </p:txBody>
      </p:sp>
      <p:sp>
        <p:nvSpPr>
          <p:cNvPr id="2" name="Content Placeholder 1">
            <a:extLst>
              <a:ext uri="{FF2B5EF4-FFF2-40B4-BE49-F238E27FC236}">
                <a16:creationId xmlns:a16="http://schemas.microsoft.com/office/drawing/2014/main" id="{9F4A2FCA-920F-3BD2-F52C-DB49A6BCCC87}"/>
              </a:ext>
            </a:extLst>
          </p:cNvPr>
          <p:cNvSpPr>
            <a:spLocks noGrp="1"/>
          </p:cNvSpPr>
          <p:nvPr>
            <p:ph sz="quarter" idx="13"/>
          </p:nvPr>
        </p:nvSpPr>
        <p:spPr>
          <a:xfrm>
            <a:off x="442912" y="1844676"/>
            <a:ext cx="11463142" cy="4212000"/>
          </a:xfrm>
        </p:spPr>
        <p:txBody>
          <a:bodyPr/>
          <a:lstStyle/>
          <a:p>
            <a:r>
              <a:rPr lang="da-DK" sz="3200" dirty="0" err="1">
                <a:solidFill>
                  <a:schemeClr val="bg1"/>
                </a:solidFill>
              </a:rPr>
              <a:t>Defined</a:t>
            </a:r>
            <a:r>
              <a:rPr lang="da-DK" sz="3200" dirty="0">
                <a:solidFill>
                  <a:schemeClr val="bg1"/>
                </a:solidFill>
              </a:rPr>
              <a:t> Data Storytelling</a:t>
            </a:r>
          </a:p>
        </p:txBody>
      </p:sp>
    </p:spTree>
    <p:extLst>
      <p:ext uri="{BB962C8B-B14F-4D97-AF65-F5344CB8AC3E}">
        <p14:creationId xmlns:p14="http://schemas.microsoft.com/office/powerpoint/2010/main" val="1701510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Summary</a:t>
            </a:r>
          </a:p>
        </p:txBody>
      </p:sp>
      <p:sp>
        <p:nvSpPr>
          <p:cNvPr id="2" name="Content Placeholder 1">
            <a:extLst>
              <a:ext uri="{FF2B5EF4-FFF2-40B4-BE49-F238E27FC236}">
                <a16:creationId xmlns:a16="http://schemas.microsoft.com/office/drawing/2014/main" id="{9F4A2FCA-920F-3BD2-F52C-DB49A6BCCC87}"/>
              </a:ext>
            </a:extLst>
          </p:cNvPr>
          <p:cNvSpPr>
            <a:spLocks noGrp="1"/>
          </p:cNvSpPr>
          <p:nvPr>
            <p:ph sz="quarter" idx="13"/>
          </p:nvPr>
        </p:nvSpPr>
        <p:spPr>
          <a:xfrm>
            <a:off x="442912" y="1844676"/>
            <a:ext cx="11463142" cy="4212000"/>
          </a:xfrm>
        </p:spPr>
        <p:txBody>
          <a:bodyPr/>
          <a:lstStyle/>
          <a:p>
            <a:r>
              <a:rPr lang="da-DK" sz="3200" dirty="0" err="1">
                <a:solidFill>
                  <a:srgbClr val="7F7F7F"/>
                </a:solidFill>
              </a:rPr>
              <a:t>Defined</a:t>
            </a:r>
            <a:r>
              <a:rPr lang="da-DK" sz="3200" dirty="0">
                <a:solidFill>
                  <a:srgbClr val="7F7F7F"/>
                </a:solidFill>
              </a:rPr>
              <a:t> Data Storytelling</a:t>
            </a:r>
          </a:p>
          <a:p>
            <a:r>
              <a:rPr lang="da-DK" sz="3200" dirty="0" err="1">
                <a:solidFill>
                  <a:schemeClr val="bg1"/>
                </a:solidFill>
              </a:rPr>
              <a:t>What</a:t>
            </a:r>
            <a:r>
              <a:rPr lang="da-DK" sz="3200" dirty="0">
                <a:solidFill>
                  <a:schemeClr val="bg1"/>
                </a:solidFill>
              </a:rPr>
              <a:t> problems Data Storytelling </a:t>
            </a:r>
            <a:r>
              <a:rPr lang="da-DK" sz="3200" dirty="0" err="1">
                <a:solidFill>
                  <a:schemeClr val="bg1"/>
                </a:solidFill>
              </a:rPr>
              <a:t>helps</a:t>
            </a:r>
            <a:r>
              <a:rPr lang="da-DK" sz="3200" dirty="0">
                <a:solidFill>
                  <a:schemeClr val="bg1"/>
                </a:solidFill>
              </a:rPr>
              <a:t> </a:t>
            </a:r>
            <a:r>
              <a:rPr lang="da-DK" sz="3200" dirty="0" err="1">
                <a:solidFill>
                  <a:schemeClr val="bg1"/>
                </a:solidFill>
              </a:rPr>
              <a:t>solve</a:t>
            </a:r>
            <a:endParaRPr lang="da-DK" sz="3200" dirty="0">
              <a:solidFill>
                <a:schemeClr val="bg1"/>
              </a:solidFill>
            </a:endParaRPr>
          </a:p>
        </p:txBody>
      </p:sp>
    </p:spTree>
    <p:extLst>
      <p:ext uri="{BB962C8B-B14F-4D97-AF65-F5344CB8AC3E}">
        <p14:creationId xmlns:p14="http://schemas.microsoft.com/office/powerpoint/2010/main" val="11755040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Summary</a:t>
            </a:r>
          </a:p>
        </p:txBody>
      </p:sp>
      <p:sp>
        <p:nvSpPr>
          <p:cNvPr id="2" name="Content Placeholder 1">
            <a:extLst>
              <a:ext uri="{FF2B5EF4-FFF2-40B4-BE49-F238E27FC236}">
                <a16:creationId xmlns:a16="http://schemas.microsoft.com/office/drawing/2014/main" id="{9F4A2FCA-920F-3BD2-F52C-DB49A6BCCC87}"/>
              </a:ext>
            </a:extLst>
          </p:cNvPr>
          <p:cNvSpPr>
            <a:spLocks noGrp="1"/>
          </p:cNvSpPr>
          <p:nvPr>
            <p:ph sz="quarter" idx="13"/>
          </p:nvPr>
        </p:nvSpPr>
        <p:spPr>
          <a:xfrm>
            <a:off x="442912" y="1844676"/>
            <a:ext cx="11463142" cy="4212000"/>
          </a:xfrm>
        </p:spPr>
        <p:txBody>
          <a:bodyPr/>
          <a:lstStyle/>
          <a:p>
            <a:r>
              <a:rPr lang="da-DK" sz="3200" dirty="0" err="1">
                <a:solidFill>
                  <a:srgbClr val="7F7F7F"/>
                </a:solidFill>
              </a:rPr>
              <a:t>Defined</a:t>
            </a:r>
            <a:r>
              <a:rPr lang="da-DK" sz="3200" dirty="0">
                <a:solidFill>
                  <a:srgbClr val="7F7F7F"/>
                </a:solidFill>
              </a:rPr>
              <a:t> Data Storytelling</a:t>
            </a:r>
          </a:p>
          <a:p>
            <a:r>
              <a:rPr lang="da-DK" sz="3200" dirty="0" err="1">
                <a:solidFill>
                  <a:srgbClr val="7F7F7F"/>
                </a:solidFill>
              </a:rPr>
              <a:t>What</a:t>
            </a:r>
            <a:r>
              <a:rPr lang="da-DK" sz="3200" dirty="0">
                <a:solidFill>
                  <a:srgbClr val="7F7F7F"/>
                </a:solidFill>
              </a:rPr>
              <a:t> problems Data Storytelling </a:t>
            </a:r>
            <a:r>
              <a:rPr lang="da-DK" sz="3200" dirty="0" err="1">
                <a:solidFill>
                  <a:srgbClr val="7F7F7F"/>
                </a:solidFill>
              </a:rPr>
              <a:t>helps</a:t>
            </a:r>
            <a:r>
              <a:rPr lang="da-DK" sz="3200" dirty="0">
                <a:solidFill>
                  <a:srgbClr val="7F7F7F"/>
                </a:solidFill>
              </a:rPr>
              <a:t> </a:t>
            </a:r>
            <a:r>
              <a:rPr lang="da-DK" sz="3200" dirty="0" err="1">
                <a:solidFill>
                  <a:srgbClr val="7F7F7F"/>
                </a:solidFill>
              </a:rPr>
              <a:t>solve</a:t>
            </a:r>
            <a:endParaRPr lang="da-DK" sz="3200" dirty="0">
              <a:solidFill>
                <a:srgbClr val="7F7F7F"/>
              </a:solidFill>
            </a:endParaRPr>
          </a:p>
          <a:p>
            <a:r>
              <a:rPr lang="da-DK" sz="3200" dirty="0" err="1">
                <a:solidFill>
                  <a:schemeClr val="bg1"/>
                </a:solidFill>
              </a:rPr>
              <a:t>When</a:t>
            </a:r>
            <a:r>
              <a:rPr lang="da-DK" sz="3200" dirty="0">
                <a:solidFill>
                  <a:schemeClr val="bg1"/>
                </a:solidFill>
              </a:rPr>
              <a:t> to </a:t>
            </a:r>
            <a:r>
              <a:rPr lang="da-DK" sz="3200" dirty="0" err="1">
                <a:solidFill>
                  <a:schemeClr val="bg1"/>
                </a:solidFill>
              </a:rPr>
              <a:t>tell</a:t>
            </a:r>
            <a:r>
              <a:rPr lang="da-DK" sz="3200" dirty="0">
                <a:solidFill>
                  <a:schemeClr val="bg1"/>
                </a:solidFill>
              </a:rPr>
              <a:t> data </a:t>
            </a:r>
            <a:r>
              <a:rPr lang="da-DK" sz="3200" dirty="0" err="1">
                <a:solidFill>
                  <a:schemeClr val="bg1"/>
                </a:solidFill>
              </a:rPr>
              <a:t>stories</a:t>
            </a:r>
            <a:r>
              <a:rPr lang="da-DK" sz="3200" dirty="0">
                <a:solidFill>
                  <a:schemeClr val="bg1"/>
                </a:solidFill>
              </a:rPr>
              <a:t> and </a:t>
            </a:r>
            <a:r>
              <a:rPr lang="da-DK" sz="3200" dirty="0" err="1">
                <a:solidFill>
                  <a:schemeClr val="bg1"/>
                </a:solidFill>
              </a:rPr>
              <a:t>when</a:t>
            </a:r>
            <a:r>
              <a:rPr lang="da-DK" sz="3200" dirty="0">
                <a:solidFill>
                  <a:schemeClr val="bg1"/>
                </a:solidFill>
              </a:rPr>
              <a:t> not to</a:t>
            </a:r>
          </a:p>
        </p:txBody>
      </p:sp>
    </p:spTree>
    <p:extLst>
      <p:ext uri="{BB962C8B-B14F-4D97-AF65-F5344CB8AC3E}">
        <p14:creationId xmlns:p14="http://schemas.microsoft.com/office/powerpoint/2010/main" val="25613960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Summary</a:t>
            </a:r>
          </a:p>
        </p:txBody>
      </p:sp>
      <p:sp>
        <p:nvSpPr>
          <p:cNvPr id="2" name="Content Placeholder 1">
            <a:extLst>
              <a:ext uri="{FF2B5EF4-FFF2-40B4-BE49-F238E27FC236}">
                <a16:creationId xmlns:a16="http://schemas.microsoft.com/office/drawing/2014/main" id="{9F4A2FCA-920F-3BD2-F52C-DB49A6BCCC87}"/>
              </a:ext>
            </a:extLst>
          </p:cNvPr>
          <p:cNvSpPr>
            <a:spLocks noGrp="1"/>
          </p:cNvSpPr>
          <p:nvPr>
            <p:ph sz="quarter" idx="13"/>
          </p:nvPr>
        </p:nvSpPr>
        <p:spPr>
          <a:xfrm>
            <a:off x="442912" y="1844676"/>
            <a:ext cx="11463142" cy="4212000"/>
          </a:xfrm>
        </p:spPr>
        <p:txBody>
          <a:bodyPr/>
          <a:lstStyle/>
          <a:p>
            <a:r>
              <a:rPr lang="da-DK" sz="3200" dirty="0" err="1">
                <a:solidFill>
                  <a:srgbClr val="7F7F7F"/>
                </a:solidFill>
              </a:rPr>
              <a:t>Defined</a:t>
            </a:r>
            <a:r>
              <a:rPr lang="da-DK" sz="3200" dirty="0">
                <a:solidFill>
                  <a:srgbClr val="7F7F7F"/>
                </a:solidFill>
              </a:rPr>
              <a:t> Data Storytelling</a:t>
            </a:r>
          </a:p>
          <a:p>
            <a:r>
              <a:rPr lang="da-DK" sz="3200" dirty="0" err="1">
                <a:solidFill>
                  <a:srgbClr val="7F7F7F"/>
                </a:solidFill>
              </a:rPr>
              <a:t>What</a:t>
            </a:r>
            <a:r>
              <a:rPr lang="da-DK" sz="3200" dirty="0">
                <a:solidFill>
                  <a:srgbClr val="7F7F7F"/>
                </a:solidFill>
              </a:rPr>
              <a:t> problems Data Storytelling </a:t>
            </a:r>
            <a:r>
              <a:rPr lang="da-DK" sz="3200" dirty="0" err="1">
                <a:solidFill>
                  <a:srgbClr val="7F7F7F"/>
                </a:solidFill>
              </a:rPr>
              <a:t>helps</a:t>
            </a:r>
            <a:r>
              <a:rPr lang="da-DK" sz="3200" dirty="0">
                <a:solidFill>
                  <a:srgbClr val="7F7F7F"/>
                </a:solidFill>
              </a:rPr>
              <a:t> </a:t>
            </a:r>
            <a:r>
              <a:rPr lang="da-DK" sz="3200" dirty="0" err="1">
                <a:solidFill>
                  <a:srgbClr val="7F7F7F"/>
                </a:solidFill>
              </a:rPr>
              <a:t>solve</a:t>
            </a:r>
            <a:endParaRPr lang="da-DK" sz="3200" dirty="0">
              <a:solidFill>
                <a:srgbClr val="7F7F7F"/>
              </a:solidFill>
            </a:endParaRPr>
          </a:p>
          <a:p>
            <a:r>
              <a:rPr lang="da-DK" sz="3200" dirty="0" err="1">
                <a:solidFill>
                  <a:srgbClr val="7F7F7F"/>
                </a:solidFill>
              </a:rPr>
              <a:t>When</a:t>
            </a:r>
            <a:r>
              <a:rPr lang="da-DK" sz="3200" dirty="0">
                <a:solidFill>
                  <a:srgbClr val="7F7F7F"/>
                </a:solidFill>
              </a:rPr>
              <a:t> to </a:t>
            </a:r>
            <a:r>
              <a:rPr lang="da-DK" sz="3200" dirty="0" err="1">
                <a:solidFill>
                  <a:srgbClr val="7F7F7F"/>
                </a:solidFill>
              </a:rPr>
              <a:t>tell</a:t>
            </a:r>
            <a:r>
              <a:rPr lang="da-DK" sz="3200" dirty="0">
                <a:solidFill>
                  <a:srgbClr val="7F7F7F"/>
                </a:solidFill>
              </a:rPr>
              <a:t> data </a:t>
            </a:r>
            <a:r>
              <a:rPr lang="da-DK" sz="3200" dirty="0" err="1">
                <a:solidFill>
                  <a:srgbClr val="7F7F7F"/>
                </a:solidFill>
              </a:rPr>
              <a:t>stories</a:t>
            </a:r>
            <a:r>
              <a:rPr lang="da-DK" sz="3200" dirty="0">
                <a:solidFill>
                  <a:srgbClr val="7F7F7F"/>
                </a:solidFill>
              </a:rPr>
              <a:t> and </a:t>
            </a:r>
            <a:r>
              <a:rPr lang="da-DK" sz="3200" dirty="0" err="1">
                <a:solidFill>
                  <a:srgbClr val="7F7F7F"/>
                </a:solidFill>
              </a:rPr>
              <a:t>when</a:t>
            </a:r>
            <a:r>
              <a:rPr lang="da-DK" sz="3200" dirty="0">
                <a:solidFill>
                  <a:srgbClr val="7F7F7F"/>
                </a:solidFill>
              </a:rPr>
              <a:t> not to</a:t>
            </a:r>
          </a:p>
          <a:p>
            <a:r>
              <a:rPr lang="da-DK" sz="3200" dirty="0" err="1">
                <a:solidFill>
                  <a:schemeClr val="bg1"/>
                </a:solidFill>
              </a:rPr>
              <a:t>Constituents</a:t>
            </a:r>
            <a:r>
              <a:rPr lang="da-DK" sz="3200" dirty="0">
                <a:solidFill>
                  <a:schemeClr val="bg1"/>
                </a:solidFill>
              </a:rPr>
              <a:t> of a data story (3 elements and 6 components)</a:t>
            </a:r>
          </a:p>
        </p:txBody>
      </p:sp>
    </p:spTree>
    <p:extLst>
      <p:ext uri="{BB962C8B-B14F-4D97-AF65-F5344CB8AC3E}">
        <p14:creationId xmlns:p14="http://schemas.microsoft.com/office/powerpoint/2010/main" val="10386877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rgbClr val="F2C811"/>
                </a:solidFill>
              </a:rPr>
              <a:t>Summary</a:t>
            </a:r>
          </a:p>
        </p:txBody>
      </p:sp>
      <p:sp>
        <p:nvSpPr>
          <p:cNvPr id="2" name="Content Placeholder 1">
            <a:extLst>
              <a:ext uri="{FF2B5EF4-FFF2-40B4-BE49-F238E27FC236}">
                <a16:creationId xmlns:a16="http://schemas.microsoft.com/office/drawing/2014/main" id="{9F4A2FCA-920F-3BD2-F52C-DB49A6BCCC87}"/>
              </a:ext>
            </a:extLst>
          </p:cNvPr>
          <p:cNvSpPr>
            <a:spLocks noGrp="1"/>
          </p:cNvSpPr>
          <p:nvPr>
            <p:ph sz="quarter" idx="13"/>
          </p:nvPr>
        </p:nvSpPr>
        <p:spPr>
          <a:xfrm>
            <a:off x="442912" y="1844676"/>
            <a:ext cx="11463142" cy="4212000"/>
          </a:xfrm>
        </p:spPr>
        <p:txBody>
          <a:bodyPr/>
          <a:lstStyle/>
          <a:p>
            <a:r>
              <a:rPr lang="da-DK" sz="3200" dirty="0" err="1">
                <a:solidFill>
                  <a:srgbClr val="7F7F7F"/>
                </a:solidFill>
              </a:rPr>
              <a:t>Defined</a:t>
            </a:r>
            <a:r>
              <a:rPr lang="da-DK" sz="3200" dirty="0">
                <a:solidFill>
                  <a:srgbClr val="7F7F7F"/>
                </a:solidFill>
              </a:rPr>
              <a:t> Data Storytelling</a:t>
            </a:r>
          </a:p>
          <a:p>
            <a:r>
              <a:rPr lang="da-DK" sz="3200" dirty="0" err="1">
                <a:solidFill>
                  <a:srgbClr val="7F7F7F"/>
                </a:solidFill>
              </a:rPr>
              <a:t>What</a:t>
            </a:r>
            <a:r>
              <a:rPr lang="da-DK" sz="3200" dirty="0">
                <a:solidFill>
                  <a:srgbClr val="7F7F7F"/>
                </a:solidFill>
              </a:rPr>
              <a:t> problems Data Storytelling </a:t>
            </a:r>
            <a:r>
              <a:rPr lang="da-DK" sz="3200" dirty="0" err="1">
                <a:solidFill>
                  <a:srgbClr val="7F7F7F"/>
                </a:solidFill>
              </a:rPr>
              <a:t>helps</a:t>
            </a:r>
            <a:r>
              <a:rPr lang="da-DK" sz="3200" dirty="0">
                <a:solidFill>
                  <a:srgbClr val="7F7F7F"/>
                </a:solidFill>
              </a:rPr>
              <a:t> </a:t>
            </a:r>
            <a:r>
              <a:rPr lang="da-DK" sz="3200" dirty="0" err="1">
                <a:solidFill>
                  <a:srgbClr val="7F7F7F"/>
                </a:solidFill>
              </a:rPr>
              <a:t>solve</a:t>
            </a:r>
            <a:endParaRPr lang="da-DK" sz="3200" dirty="0">
              <a:solidFill>
                <a:srgbClr val="7F7F7F"/>
              </a:solidFill>
            </a:endParaRPr>
          </a:p>
          <a:p>
            <a:r>
              <a:rPr lang="da-DK" sz="3200" dirty="0" err="1">
                <a:solidFill>
                  <a:srgbClr val="7F7F7F"/>
                </a:solidFill>
              </a:rPr>
              <a:t>When</a:t>
            </a:r>
            <a:r>
              <a:rPr lang="da-DK" sz="3200" dirty="0">
                <a:solidFill>
                  <a:srgbClr val="7F7F7F"/>
                </a:solidFill>
              </a:rPr>
              <a:t> to </a:t>
            </a:r>
            <a:r>
              <a:rPr lang="da-DK" sz="3200" dirty="0" err="1">
                <a:solidFill>
                  <a:srgbClr val="7F7F7F"/>
                </a:solidFill>
              </a:rPr>
              <a:t>tell</a:t>
            </a:r>
            <a:r>
              <a:rPr lang="da-DK" sz="3200" dirty="0">
                <a:solidFill>
                  <a:srgbClr val="7F7F7F"/>
                </a:solidFill>
              </a:rPr>
              <a:t> data </a:t>
            </a:r>
            <a:r>
              <a:rPr lang="da-DK" sz="3200" dirty="0" err="1">
                <a:solidFill>
                  <a:srgbClr val="7F7F7F"/>
                </a:solidFill>
              </a:rPr>
              <a:t>stories</a:t>
            </a:r>
            <a:r>
              <a:rPr lang="da-DK" sz="3200" dirty="0">
                <a:solidFill>
                  <a:srgbClr val="7F7F7F"/>
                </a:solidFill>
              </a:rPr>
              <a:t> and </a:t>
            </a:r>
            <a:r>
              <a:rPr lang="da-DK" sz="3200" dirty="0" err="1">
                <a:solidFill>
                  <a:srgbClr val="7F7F7F"/>
                </a:solidFill>
              </a:rPr>
              <a:t>when</a:t>
            </a:r>
            <a:r>
              <a:rPr lang="da-DK" sz="3200" dirty="0">
                <a:solidFill>
                  <a:srgbClr val="7F7F7F"/>
                </a:solidFill>
              </a:rPr>
              <a:t> not to</a:t>
            </a:r>
          </a:p>
          <a:p>
            <a:r>
              <a:rPr lang="da-DK" sz="3200" dirty="0" err="1">
                <a:solidFill>
                  <a:srgbClr val="7F7F7F"/>
                </a:solidFill>
              </a:rPr>
              <a:t>Constituents</a:t>
            </a:r>
            <a:r>
              <a:rPr lang="da-DK" sz="3200" dirty="0">
                <a:solidFill>
                  <a:srgbClr val="7F7F7F"/>
                </a:solidFill>
              </a:rPr>
              <a:t> of a data story (3 elements and 6 components)</a:t>
            </a:r>
          </a:p>
          <a:p>
            <a:r>
              <a:rPr lang="da-DK" sz="3200" dirty="0">
                <a:solidFill>
                  <a:schemeClr val="bg1"/>
                </a:solidFill>
              </a:rPr>
              <a:t>How </a:t>
            </a:r>
            <a:r>
              <a:rPr lang="da-DK" sz="3200" dirty="0" err="1">
                <a:solidFill>
                  <a:schemeClr val="bg1"/>
                </a:solidFill>
              </a:rPr>
              <a:t>we</a:t>
            </a:r>
            <a:r>
              <a:rPr lang="da-DK" sz="3200" dirty="0">
                <a:solidFill>
                  <a:schemeClr val="bg1"/>
                </a:solidFill>
              </a:rPr>
              <a:t> </a:t>
            </a:r>
            <a:r>
              <a:rPr lang="da-DK" sz="3200" dirty="0" err="1">
                <a:solidFill>
                  <a:schemeClr val="bg1"/>
                </a:solidFill>
              </a:rPr>
              <a:t>can</a:t>
            </a:r>
            <a:r>
              <a:rPr lang="da-DK" sz="3200" dirty="0">
                <a:solidFill>
                  <a:schemeClr val="bg1"/>
                </a:solidFill>
              </a:rPr>
              <a:t> </a:t>
            </a:r>
            <a:r>
              <a:rPr lang="da-DK" sz="3200" dirty="0" err="1">
                <a:solidFill>
                  <a:schemeClr val="bg1"/>
                </a:solidFill>
              </a:rPr>
              <a:t>use</a:t>
            </a:r>
            <a:r>
              <a:rPr lang="da-DK" sz="3200" dirty="0">
                <a:solidFill>
                  <a:schemeClr val="bg1"/>
                </a:solidFill>
              </a:rPr>
              <a:t> </a:t>
            </a:r>
            <a:r>
              <a:rPr lang="da-DK" sz="3200" dirty="0" err="1">
                <a:solidFill>
                  <a:schemeClr val="bg1"/>
                </a:solidFill>
              </a:rPr>
              <a:t>some</a:t>
            </a:r>
            <a:r>
              <a:rPr lang="da-DK" sz="3200" dirty="0">
                <a:solidFill>
                  <a:schemeClr val="bg1"/>
                </a:solidFill>
              </a:rPr>
              <a:t> of </a:t>
            </a:r>
            <a:r>
              <a:rPr lang="da-DK" sz="3200" dirty="0" err="1">
                <a:solidFill>
                  <a:schemeClr val="bg1"/>
                </a:solidFill>
              </a:rPr>
              <a:t>these</a:t>
            </a:r>
            <a:r>
              <a:rPr lang="da-DK" sz="3200" dirty="0">
                <a:solidFill>
                  <a:schemeClr val="bg1"/>
                </a:solidFill>
              </a:rPr>
              <a:t> </a:t>
            </a:r>
            <a:r>
              <a:rPr lang="da-DK" sz="3200" dirty="0" err="1">
                <a:solidFill>
                  <a:schemeClr val="bg1"/>
                </a:solidFill>
              </a:rPr>
              <a:t>techniques</a:t>
            </a:r>
            <a:r>
              <a:rPr lang="da-DK" sz="3200" dirty="0">
                <a:solidFill>
                  <a:schemeClr val="bg1"/>
                </a:solidFill>
              </a:rPr>
              <a:t> in Power BI</a:t>
            </a:r>
          </a:p>
        </p:txBody>
      </p:sp>
    </p:spTree>
    <p:extLst>
      <p:ext uri="{BB962C8B-B14F-4D97-AF65-F5344CB8AC3E}">
        <p14:creationId xmlns:p14="http://schemas.microsoft.com/office/powerpoint/2010/main" val="3268657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56F08C-C7E8-A83D-CE75-CDD2C36DCA42}"/>
              </a:ext>
            </a:extLst>
          </p:cNvPr>
          <p:cNvSpPr>
            <a:spLocks noGrp="1"/>
          </p:cNvSpPr>
          <p:nvPr>
            <p:ph sz="quarter" idx="13"/>
          </p:nvPr>
        </p:nvSpPr>
        <p:spPr/>
        <p:txBody>
          <a:bodyPr/>
          <a:lstStyle/>
          <a:p>
            <a:pPr marL="0" indent="0" algn="ctr">
              <a:buNone/>
            </a:pPr>
            <a:r>
              <a:rPr lang="en-US" sz="4800" dirty="0">
                <a:solidFill>
                  <a:srgbClr val="FFC000"/>
                </a:solidFill>
              </a:rPr>
              <a:t>Thank you!</a:t>
            </a:r>
          </a:p>
          <a:p>
            <a:pPr marL="0" indent="0" algn="ctr">
              <a:buNone/>
            </a:pPr>
            <a:endParaRPr lang="en-US" sz="4800" dirty="0">
              <a:solidFill>
                <a:srgbClr val="FFC000"/>
              </a:solidFill>
            </a:endParaRPr>
          </a:p>
          <a:p>
            <a:pPr marL="0" indent="0" algn="ctr">
              <a:buNone/>
            </a:pPr>
            <a:r>
              <a:rPr lang="en-US" sz="4800" dirty="0">
                <a:solidFill>
                  <a:srgbClr val="FFC000"/>
                </a:solidFill>
              </a:rPr>
              <a:t>Any questions?</a:t>
            </a:r>
            <a:endParaRPr lang="da-DK" sz="4800" dirty="0">
              <a:solidFill>
                <a:srgbClr val="FFC000"/>
              </a:solidFill>
            </a:endParaRPr>
          </a:p>
        </p:txBody>
      </p:sp>
      <p:sp>
        <p:nvSpPr>
          <p:cNvPr id="4" name="Title 3">
            <a:extLst>
              <a:ext uri="{FF2B5EF4-FFF2-40B4-BE49-F238E27FC236}">
                <a16:creationId xmlns:a16="http://schemas.microsoft.com/office/drawing/2014/main" id="{93B0C397-B026-5D37-AC7C-9D8D79E7985E}"/>
              </a:ext>
            </a:extLst>
          </p:cNvPr>
          <p:cNvSpPr>
            <a:spLocks noGrp="1"/>
          </p:cNvSpPr>
          <p:nvPr>
            <p:ph type="title"/>
          </p:nvPr>
        </p:nvSpPr>
        <p:spPr/>
        <p:txBody>
          <a:bodyPr/>
          <a:lstStyle/>
          <a:p>
            <a:endParaRPr lang="da-DK"/>
          </a:p>
        </p:txBody>
      </p:sp>
    </p:spTree>
    <p:extLst>
      <p:ext uri="{BB962C8B-B14F-4D97-AF65-F5344CB8AC3E}">
        <p14:creationId xmlns:p14="http://schemas.microsoft.com/office/powerpoint/2010/main" val="4189156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chemeClr val="bg1">
                    <a:lumMod val="65000"/>
                  </a:schemeClr>
                </a:solidFill>
              </a:rPr>
              <a:t>Data Storytelling Definition</a:t>
            </a:r>
          </a:p>
        </p:txBody>
      </p:sp>
      <p:sp>
        <p:nvSpPr>
          <p:cNvPr id="2" name="Content Placeholder 1">
            <a:extLst>
              <a:ext uri="{FF2B5EF4-FFF2-40B4-BE49-F238E27FC236}">
                <a16:creationId xmlns:a16="http://schemas.microsoft.com/office/drawing/2014/main" id="{6C56F08C-C7E8-A83D-CE75-CDD2C36DCA42}"/>
              </a:ext>
            </a:extLst>
          </p:cNvPr>
          <p:cNvSpPr>
            <a:spLocks noGrp="1"/>
          </p:cNvSpPr>
          <p:nvPr>
            <p:ph sz="quarter" idx="13"/>
          </p:nvPr>
        </p:nvSpPr>
        <p:spPr/>
        <p:txBody>
          <a:bodyPr/>
          <a:lstStyle/>
          <a:p>
            <a:pPr marL="0" indent="0">
              <a:buNone/>
            </a:pPr>
            <a:r>
              <a:rPr lang="en-US" sz="4800" dirty="0">
                <a:solidFill>
                  <a:schemeClr val="bg1"/>
                </a:solidFill>
              </a:rPr>
              <a:t>Data storytelling is a method of </a:t>
            </a:r>
            <a:r>
              <a:rPr lang="en-US" sz="4800" dirty="0">
                <a:solidFill>
                  <a:srgbClr val="F2C811"/>
                </a:solidFill>
              </a:rPr>
              <a:t>communicating </a:t>
            </a:r>
            <a:r>
              <a:rPr lang="en-US" sz="4800" dirty="0">
                <a:solidFill>
                  <a:schemeClr val="bg1"/>
                </a:solidFill>
              </a:rPr>
              <a:t>insights by combining narrative with data visuals.</a:t>
            </a:r>
          </a:p>
          <a:p>
            <a:pPr marL="0" indent="0">
              <a:buNone/>
            </a:pPr>
            <a:endParaRPr lang="en-US" sz="4800" dirty="0">
              <a:solidFill>
                <a:schemeClr val="bg1"/>
              </a:solidFill>
            </a:endParaRPr>
          </a:p>
          <a:p>
            <a:pPr marL="0" indent="0">
              <a:buNone/>
            </a:pPr>
            <a:r>
              <a:rPr lang="en-US" sz="4800" dirty="0">
                <a:solidFill>
                  <a:srgbClr val="F2C811"/>
                </a:solidFill>
              </a:rPr>
              <a:t>imparting</a:t>
            </a:r>
            <a:r>
              <a:rPr lang="en-US" sz="4800" dirty="0">
                <a:solidFill>
                  <a:schemeClr val="bg1"/>
                </a:solidFill>
              </a:rPr>
              <a:t> </a:t>
            </a:r>
            <a:r>
              <a:rPr lang="en-US" sz="4800" dirty="0">
                <a:solidFill>
                  <a:srgbClr val="F2C811"/>
                </a:solidFill>
              </a:rPr>
              <a:t>information</a:t>
            </a:r>
            <a:endParaRPr lang="da-DK" sz="4800" dirty="0">
              <a:solidFill>
                <a:srgbClr val="F2C811"/>
              </a:solidFill>
            </a:endParaRPr>
          </a:p>
        </p:txBody>
      </p:sp>
    </p:spTree>
    <p:extLst>
      <p:ext uri="{BB962C8B-B14F-4D97-AF65-F5344CB8AC3E}">
        <p14:creationId xmlns:p14="http://schemas.microsoft.com/office/powerpoint/2010/main" val="275036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DB99E2-090A-4BE4-BFD9-F4E0E83C76CB}"/>
              </a:ext>
            </a:extLst>
          </p:cNvPr>
          <p:cNvSpPr>
            <a:spLocks noGrp="1"/>
          </p:cNvSpPr>
          <p:nvPr>
            <p:ph type="title"/>
          </p:nvPr>
        </p:nvSpPr>
        <p:spPr/>
        <p:txBody>
          <a:bodyPr vert="horz"/>
          <a:lstStyle/>
          <a:p>
            <a:r>
              <a:rPr lang="en-GB" cap="none" dirty="0">
                <a:solidFill>
                  <a:schemeClr val="bg1">
                    <a:lumMod val="65000"/>
                  </a:schemeClr>
                </a:solidFill>
              </a:rPr>
              <a:t>Data Storytelling Definition</a:t>
            </a:r>
          </a:p>
        </p:txBody>
      </p:sp>
      <p:sp>
        <p:nvSpPr>
          <p:cNvPr id="2" name="Content Placeholder 1">
            <a:extLst>
              <a:ext uri="{FF2B5EF4-FFF2-40B4-BE49-F238E27FC236}">
                <a16:creationId xmlns:a16="http://schemas.microsoft.com/office/drawing/2014/main" id="{6C56F08C-C7E8-A83D-CE75-CDD2C36DCA42}"/>
              </a:ext>
            </a:extLst>
          </p:cNvPr>
          <p:cNvSpPr>
            <a:spLocks noGrp="1"/>
          </p:cNvSpPr>
          <p:nvPr>
            <p:ph sz="quarter" idx="13"/>
          </p:nvPr>
        </p:nvSpPr>
        <p:spPr/>
        <p:txBody>
          <a:bodyPr/>
          <a:lstStyle/>
          <a:p>
            <a:pPr marL="0" indent="0">
              <a:buNone/>
            </a:pPr>
            <a:r>
              <a:rPr lang="en-US" sz="4800" dirty="0">
                <a:solidFill>
                  <a:schemeClr val="bg1"/>
                </a:solidFill>
              </a:rPr>
              <a:t>Data storytelling is a method of communicating</a:t>
            </a:r>
            <a:r>
              <a:rPr lang="en-US" sz="4800" dirty="0">
                <a:solidFill>
                  <a:srgbClr val="F2C811"/>
                </a:solidFill>
              </a:rPr>
              <a:t> insights</a:t>
            </a:r>
            <a:r>
              <a:rPr lang="en-US" sz="4800" dirty="0">
                <a:solidFill>
                  <a:schemeClr val="bg1"/>
                </a:solidFill>
              </a:rPr>
              <a:t> by combining narrative with data visuals.</a:t>
            </a:r>
          </a:p>
          <a:p>
            <a:pPr marL="0" indent="0">
              <a:buNone/>
            </a:pPr>
            <a:endParaRPr lang="en-US" sz="4800" dirty="0">
              <a:solidFill>
                <a:schemeClr val="bg1"/>
              </a:solidFill>
            </a:endParaRPr>
          </a:p>
        </p:txBody>
      </p:sp>
    </p:spTree>
    <p:extLst>
      <p:ext uri="{BB962C8B-B14F-4D97-AF65-F5344CB8AC3E}">
        <p14:creationId xmlns:p14="http://schemas.microsoft.com/office/powerpoint/2010/main" val="2160456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7037&quot;&gt;&lt;version val=&quot;30768&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d/%m/%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2&quot;/&gt;&lt;m_eweekdayFirstOfWorkweek val=&quot;2&quot;/&gt;&lt;m_eweekdayFirstOfWeekend val=&quot;7&quot;/&gt;&lt;/CPresentation&gt;&lt;/root&gt;"/>
  <p:tag name="SP_AGENDA" val="TOC TOCShowsSubsections Dividers SectionNumber Duration SlideNumber"/>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a349f04f-f576-4cc8-98ad-02fe9c565b27&quot; IsConsolidated=&quot;False&quot; IsTopLevel=&quot;False&quot; Layer=&quot;Harvey 4&quot; Source=&quot;Harvey 4&quot; /&gt;"/>
</p:tagLst>
</file>

<file path=ppt/tags/tag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a349f04f-f576-4cc8-98ad-02fe9c565b27&quot; IsConsolidated=&quot;False&quot; IsTopLevel=&quot;False&quot; Layer=&quot;Harvey 0/4 [0]&quot; Source=&quot;Harvey 4&quot; /&gt;"/>
</p:tagLst>
</file>

<file path=ppt/tags/tag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a349f04f-f576-4cc8-98ad-02fe9c565b27&quot; IsConsolidated=&quot;False&quot; IsTopLevel=&quot;False&quot; Layer=&quot;Harvey 1/4 [1]&quot; Source=&quot;Harvey 4&quot; /&gt;"/>
</p:tagLst>
</file>

<file path=ppt/tags/tag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a349f04f-f576-4cc8-98ad-02fe9c565b27&quot; IsConsolidated=&quot;False&quot; IsTopLevel=&quot;False&quot; Layer=&quot;Harvey 2/4 [2]&quot; Source=&quot;Harvey 4&quot; /&gt;"/>
</p:tagLst>
</file>

<file path=ppt/tags/tag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a349f04f-f576-4cc8-98ad-02fe9c565b27&quot; IsConsolidated=&quot;False&quot; IsTopLevel=&quot;False&quot; Layer=&quot;Harvey 3/4 [3]&quot; Source=&quot;Harvey 4&quot; /&gt;"/>
</p:tagLst>
</file>

<file path=ppt/tags/tag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a349f04f-f576-4cc8-98ad-02fe9c565b27&quot; IsConsolidated=&quot;False&quot; IsTopLevel=&quot;False&quot; Layer=&quot;Harvey 4/4 [4]&quot; Source=&quot;Harvey 4&quot; /&gt;"/>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andora 2020">
  <a:themeElements>
    <a:clrScheme name="Pandora 2020">
      <a:dk1>
        <a:srgbClr val="000000"/>
      </a:dk1>
      <a:lt1>
        <a:sysClr val="window" lastClr="FFFFFF"/>
      </a:lt1>
      <a:dk2>
        <a:srgbClr val="FFCAD4"/>
      </a:dk2>
      <a:lt2>
        <a:srgbClr val="B7B8B9"/>
      </a:lt2>
      <a:accent1>
        <a:srgbClr val="FFCAD4"/>
      </a:accent1>
      <a:accent2>
        <a:srgbClr val="000000"/>
      </a:accent2>
      <a:accent3>
        <a:srgbClr val="B7B8B9"/>
      </a:accent3>
      <a:accent4>
        <a:srgbClr val="F97C89"/>
      </a:accent4>
      <a:accent5>
        <a:srgbClr val="FEAD77"/>
      </a:accent5>
      <a:accent6>
        <a:srgbClr val="F5E1A4"/>
      </a:accent6>
      <a:hlink>
        <a:srgbClr val="F97C89"/>
      </a:hlink>
      <a:folHlink>
        <a:srgbClr val="B7B8B9"/>
      </a:folHlink>
    </a:clrScheme>
    <a:fontScheme name="Pandora 2020">
      <a:majorFont>
        <a:latin typeface="Pan Display TT"/>
        <a:ea typeface=""/>
        <a:cs typeface=""/>
      </a:majorFont>
      <a:minorFont>
        <a:latin typeface="Pan Display TT"/>
        <a:ea typeface=""/>
        <a:cs typeface=""/>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w="3175">
          <a:noFill/>
          <a:bevel/>
        </a:ln>
      </a:spPr>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defPPr algn="ctr">
          <a:defRPr sz="1100" dirty="0" err="1">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cmpd="sng" algn="ctr">
          <a:solidFill>
            <a:schemeClr val="accent3"/>
          </a:solidFill>
          <a:prstDash val="solid"/>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Bef>
            <a:spcPts val="1000"/>
          </a:spcBef>
          <a:defRPr sz="1600" noProof="0" dirty="0" err="1" smtClean="0"/>
        </a:defPPr>
      </a:lstStyle>
    </a:txDef>
  </a:objectDefaults>
  <a:extraClrSchemeLst/>
  <a:custClrLst>
    <a:custClr name="WHITE">
      <a:srgbClr val="FFFFFF"/>
    </a:custClr>
    <a:custClr name="BLACK">
      <a:srgbClr val="000000"/>
    </a:custClr>
    <a:custClr name="LIGHT PINK">
      <a:srgbClr val="FFCAD4"/>
    </a:custClr>
    <a:custClr name="LIGHT GRAY">
      <a:srgbClr val="E2E2E3"/>
    </a:custClr>
    <a:custClr name="PALE ROSE">
      <a:srgbClr val="F97C89"/>
    </a:custClr>
    <a:custClr name="LIGHT CORAL">
      <a:srgbClr val="FEA06B"/>
    </a:custClr>
    <a:custClr name="LIGHT YELLOW">
      <a:srgbClr val="F1DB9D"/>
    </a:custClr>
    <a:custClr name="ARMY">
      <a:srgbClr val="94B362"/>
    </a:custClr>
    <a:custClr name="BLUE TURQUOISE">
      <a:srgbClr val="4CA7B1"/>
    </a:custClr>
    <a:custClr name="PURPLE">
      <a:srgbClr val="635C8A"/>
    </a:custClr>
  </a:custClrLst>
  <a:extLst>
    <a:ext uri="{05A4C25C-085E-4340-85A3-A5531E510DB2}">
      <thm15:themeFamily xmlns:thm15="http://schemas.microsoft.com/office/thememl/2012/main" name="Pandora_template_2020_v8.potx" id="{DE2CD869-FD40-4CF3-ABA5-36F3BB349EAC}" vid="{EAC40D55-9B6D-41AA-82A3-34955A886D65}"/>
    </a:ext>
  </a:extLst>
</a:theme>
</file>

<file path=ppt/theme/theme2.xml><?xml version="1.0" encoding="utf-8"?>
<a:theme xmlns:a="http://schemas.openxmlformats.org/drawingml/2006/main" name="Kontortema">
  <a:themeElements>
    <a:clrScheme name="MT Højgaard">
      <a:dk1>
        <a:srgbClr val="000000"/>
      </a:dk1>
      <a:lt1>
        <a:srgbClr val="FFFFFF"/>
      </a:lt1>
      <a:dk2>
        <a:srgbClr val="58595B"/>
      </a:dk2>
      <a:lt2>
        <a:srgbClr val="E1E1E1"/>
      </a:lt2>
      <a:accent1>
        <a:srgbClr val="002F67"/>
      </a:accent1>
      <a:accent2>
        <a:srgbClr val="00B7CE"/>
      </a:accent2>
      <a:accent3>
        <a:srgbClr val="F2C130"/>
      </a:accent3>
      <a:accent4>
        <a:srgbClr val="F15B40"/>
      </a:accent4>
      <a:accent5>
        <a:srgbClr val="333333"/>
      </a:accent5>
      <a:accent6>
        <a:srgbClr val="CDCDCD"/>
      </a:accent6>
      <a:hlink>
        <a:srgbClr val="F15B40"/>
      </a:hlink>
      <a:folHlink>
        <a:srgbClr val="F15B40"/>
      </a:folHlink>
    </a:clrScheme>
    <a:fontScheme name="MTH fonts">
      <a:majorFont>
        <a:latin typeface="Arial"/>
        <a:ea typeface=""/>
        <a:cs typeface=""/>
      </a:majorFont>
      <a:minorFont>
        <a:latin typeface="Arial"/>
        <a:ea typeface=""/>
        <a:cs typeface=""/>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MT Højgaard">
      <a:dk1>
        <a:srgbClr val="000000"/>
      </a:dk1>
      <a:lt1>
        <a:srgbClr val="FFFFFF"/>
      </a:lt1>
      <a:dk2>
        <a:srgbClr val="58595B"/>
      </a:dk2>
      <a:lt2>
        <a:srgbClr val="E1E1E1"/>
      </a:lt2>
      <a:accent1>
        <a:srgbClr val="002F67"/>
      </a:accent1>
      <a:accent2>
        <a:srgbClr val="00B7CE"/>
      </a:accent2>
      <a:accent3>
        <a:srgbClr val="F2C130"/>
      </a:accent3>
      <a:accent4>
        <a:srgbClr val="F15B40"/>
      </a:accent4>
      <a:accent5>
        <a:srgbClr val="333333"/>
      </a:accent5>
      <a:accent6>
        <a:srgbClr val="CDCDCD"/>
      </a:accent6>
      <a:hlink>
        <a:srgbClr val="F15B40"/>
      </a:hlink>
      <a:folHlink>
        <a:srgbClr val="F15B40"/>
      </a:folHlink>
    </a:clrScheme>
    <a:fontScheme name="MTH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BB360ABE752CAF40AD5C2FB195DA35D9" ma:contentTypeVersion="7" ma:contentTypeDescription="Opret et nyt dokument." ma:contentTypeScope="" ma:versionID="35b1268953992b14db5092f4fb931ce4">
  <xsd:schema xmlns:xsd="http://www.w3.org/2001/XMLSchema" xmlns:xs="http://www.w3.org/2001/XMLSchema" xmlns:p="http://schemas.microsoft.com/office/2006/metadata/properties" xmlns:ns2="8fc1e84f-2664-4b8c-9f73-1d040c93c33e" xmlns:ns3="80a6493f-7104-4262-8128-7b1e47fb71dc" targetNamespace="http://schemas.microsoft.com/office/2006/metadata/properties" ma:root="true" ma:fieldsID="6fd064fdafb3a918a6f6de392d76cd8b" ns2:_="" ns3:_="">
    <xsd:import namespace="8fc1e84f-2664-4b8c-9f73-1d040c93c33e"/>
    <xsd:import namespace="80a6493f-7104-4262-8128-7b1e47fb71dc"/>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c1e84f-2664-4b8c-9f73-1d040c93c33e" elementFormDefault="qualified">
    <xsd:import namespace="http://schemas.microsoft.com/office/2006/documentManagement/types"/>
    <xsd:import namespace="http://schemas.microsoft.com/office/infopath/2007/PartnerControls"/>
    <xsd:element name="SharedWithUsers" ma:index="8" nillable="true" ma:displayName="Delt med"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lt med detaljer"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0a6493f-7104-4262-8128-7b1e47fb71dc"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401728F-3F98-469E-940A-6200834B26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fc1e84f-2664-4b8c-9f73-1d040c93c33e"/>
    <ds:schemaRef ds:uri="80a6493f-7104-4262-8128-7b1e47fb71d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FF2C72B-26D5-44F0-A59F-127A59E81C37}">
  <ds:schemaRefs>
    <ds:schemaRef ds:uri="http://purl.org/dc/dcmitype/"/>
    <ds:schemaRef ds:uri="http://schemas.microsoft.com/office/2006/metadata/properties"/>
    <ds:schemaRef ds:uri="http://www.w3.org/XML/1998/namespace"/>
    <ds:schemaRef ds:uri="http://schemas.microsoft.com/office/2006/documentManagement/types"/>
    <ds:schemaRef ds:uri="http://purl.org/dc/terms/"/>
    <ds:schemaRef ds:uri="http://schemas.openxmlformats.org/package/2006/metadata/core-properties"/>
    <ds:schemaRef ds:uri="http://purl.org/dc/elements/1.1/"/>
    <ds:schemaRef ds:uri="http://schemas.microsoft.com/office/infopath/2007/PartnerControls"/>
    <ds:schemaRef ds:uri="80a6493f-7104-4262-8128-7b1e47fb71dc"/>
    <ds:schemaRef ds:uri="8fc1e84f-2664-4b8c-9f73-1d040c93c33e"/>
  </ds:schemaRefs>
</ds:datastoreItem>
</file>

<file path=customXml/itemProps3.xml><?xml version="1.0" encoding="utf-8"?>
<ds:datastoreItem xmlns:ds="http://schemas.openxmlformats.org/officeDocument/2006/customXml" ds:itemID="{C3D00507-AEB0-47E3-9399-E7F0467619B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0</TotalTime>
  <Words>2175</Words>
  <Application>Microsoft Office PowerPoint</Application>
  <PresentationFormat>Widescreen</PresentationFormat>
  <Paragraphs>373</Paragraphs>
  <Slides>77</Slides>
  <Notes>33</Notes>
  <HiddenSlides>4</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77</vt:i4>
      </vt:variant>
    </vt:vector>
  </HeadingPairs>
  <TitlesOfParts>
    <vt:vector size="82" baseType="lpstr">
      <vt:lpstr>Pan Display TT</vt:lpstr>
      <vt:lpstr>Arial</vt:lpstr>
      <vt:lpstr>Calibri</vt:lpstr>
      <vt:lpstr>Pandora 2020</vt:lpstr>
      <vt:lpstr>think-cell Slide</vt:lpstr>
      <vt:lpstr>Applied data storytelling techniques in power bi</vt:lpstr>
      <vt:lpstr>Sponsors</vt:lpstr>
      <vt:lpstr>Raffle prizes</vt:lpstr>
      <vt:lpstr>About me</vt:lpstr>
      <vt:lpstr>PowerPoint Presentation</vt:lpstr>
      <vt:lpstr>Data Storytelling Definition</vt:lpstr>
      <vt:lpstr>Data Storytelling Definition</vt:lpstr>
      <vt:lpstr>Data Storytelling Definition</vt:lpstr>
      <vt:lpstr>Data Storytelling Definition</vt:lpstr>
      <vt:lpstr>Data Storytelling Definition</vt:lpstr>
      <vt:lpstr>Data Storytelling Definition</vt:lpstr>
      <vt:lpstr>Data Storytelling Definition</vt:lpstr>
      <vt:lpstr>PowerPoint Presentation</vt:lpstr>
      <vt:lpstr>PowerPoint Presentation</vt:lpstr>
      <vt:lpstr>PowerPoint Presentation</vt:lpstr>
      <vt:lpstr>PowerPoint Presentation</vt:lpstr>
      <vt:lpstr>Where did C-3PO fail?</vt:lpstr>
      <vt:lpstr>Where did C-3PO fail?</vt:lpstr>
      <vt:lpstr>Where did C-3PO fail?</vt:lpstr>
      <vt:lpstr>Where did C-3PO fail?</vt:lpstr>
      <vt:lpstr>Where did C-3PO fail?</vt:lpstr>
      <vt:lpstr>Two key factors in decision making</vt:lpstr>
      <vt:lpstr>Two key factors in decision making</vt:lpstr>
      <vt:lpstr>Two key factors in decision making</vt:lpstr>
      <vt:lpstr>Two key factors in decision making</vt:lpstr>
      <vt:lpstr>Two key factors in decision making</vt:lpstr>
      <vt:lpstr>Two key factors in decision making</vt:lpstr>
      <vt:lpstr>Two key factors in decision making</vt:lpstr>
      <vt:lpstr>Disruptive insights</vt:lpstr>
      <vt:lpstr>Disruptive insights</vt:lpstr>
      <vt:lpstr>Disruptive insights</vt:lpstr>
      <vt:lpstr>Disruptive insights</vt:lpstr>
      <vt:lpstr>Disruptive insights</vt:lpstr>
      <vt:lpstr>Misuse of the term “Data Storytelling”</vt:lpstr>
      <vt:lpstr>Misuse of the term “Data Storytelling”</vt:lpstr>
      <vt:lpstr>The “Story Zone”</vt:lpstr>
      <vt:lpstr>The “Story Zone”</vt:lpstr>
      <vt:lpstr>The “Story Zone”</vt:lpstr>
      <vt:lpstr>The “Story Zone”</vt:lpstr>
      <vt:lpstr>The “Story Zone”</vt:lpstr>
      <vt:lpstr>The “Story Zone”</vt:lpstr>
      <vt:lpstr>The “Story Zone”</vt:lpstr>
      <vt:lpstr>Learnings from Behavioral Economics</vt:lpstr>
      <vt:lpstr>Learnings from Behavioral Economics</vt:lpstr>
      <vt:lpstr>Learnings from Behavioral Economics</vt:lpstr>
      <vt:lpstr>Historical insights fit for a data story</vt:lpstr>
      <vt:lpstr>Historical insights fit for a data story</vt:lpstr>
      <vt:lpstr>Historical insights fit for a data story</vt:lpstr>
      <vt:lpstr>Historical insights fit for a data story</vt:lpstr>
      <vt:lpstr>The Three Elements of a Data Story</vt:lpstr>
      <vt:lpstr>The Three Elements of a Data Story</vt:lpstr>
      <vt:lpstr>The Three Elements of a Data Story</vt:lpstr>
      <vt:lpstr>Ancombe’s Quartet</vt:lpstr>
      <vt:lpstr>Ancombe’s Quartet</vt:lpstr>
      <vt:lpstr>The Three Elements of a Data Story</vt:lpstr>
      <vt:lpstr>The Three Elements of a Data Story</vt:lpstr>
      <vt:lpstr>The Three Elements of a Data Story</vt:lpstr>
      <vt:lpstr>Simplified Data Storytelling Arc</vt:lpstr>
      <vt:lpstr>Simplified Data Storytelling Arc</vt:lpstr>
      <vt:lpstr>Simplified Data Storytelling Arc</vt:lpstr>
      <vt:lpstr>Simplified Data Storytelling Arc</vt:lpstr>
      <vt:lpstr>6 Essential Data Storytelling Components</vt:lpstr>
      <vt:lpstr>6 Essential Data Storytelling Components</vt:lpstr>
      <vt:lpstr>6 Essential Data Storytelling Components</vt:lpstr>
      <vt:lpstr>6 Essential Data Storytelling Components</vt:lpstr>
      <vt:lpstr>6 Essential Data Storytelling Components</vt:lpstr>
      <vt:lpstr>6 Essential Data Storytelling Components</vt:lpstr>
      <vt:lpstr>6 Essential Data Storytelling Components</vt:lpstr>
      <vt:lpstr>6 Essential Data Storytelling Components</vt:lpstr>
      <vt:lpstr>PowerPoint Presentation</vt:lpstr>
      <vt:lpstr>Summary</vt:lpstr>
      <vt:lpstr>Summary</vt:lpstr>
      <vt:lpstr>Summary</vt:lpstr>
      <vt:lpstr>Summary</vt:lpstr>
      <vt:lpstr>Summary</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Applied data storytelling techniques in power bi</dc:title>
  <dc:creator>Anders Mayland Larsen</dc:creator>
  <cp:lastModifiedBy>Anders Mayland</cp:lastModifiedBy>
  <cp:revision>3</cp:revision>
  <cp:lastPrinted>2018-09-20T06:54:44Z</cp:lastPrinted>
  <dcterms:created xsi:type="dcterms:W3CDTF">2023-02-08T19:39:18Z</dcterms:created>
  <dcterms:modified xsi:type="dcterms:W3CDTF">2023-09-19T08:20:25Z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www.skabelondesign.dk</vt:lpwstr>
  </property>
  <property fmtid="{D5CDD505-2E9C-101B-9397-08002B2CF9AE}" pid="3" name="ContentTypeId">
    <vt:lpwstr>0x010100BB360ABE752CAF40AD5C2FB195DA35D9</vt:lpwstr>
  </property>
  <property fmtid="{D5CDD505-2E9C-101B-9397-08002B2CF9AE}" pid="4" name="TemplafyTimeStamp">
    <vt:lpwstr>2019-10-31T13:32:57.1391183Z</vt:lpwstr>
  </property>
  <property fmtid="{D5CDD505-2E9C-101B-9397-08002B2CF9AE}" pid="5" name="MSIP_Label_b8967fca-063e-4224-91eb-8a9cfeaeb319_Enabled">
    <vt:lpwstr>true</vt:lpwstr>
  </property>
  <property fmtid="{D5CDD505-2E9C-101B-9397-08002B2CF9AE}" pid="6" name="MSIP_Label_b8967fca-063e-4224-91eb-8a9cfeaeb319_SetDate">
    <vt:lpwstr>2023-02-08T19:54:13Z</vt:lpwstr>
  </property>
  <property fmtid="{D5CDD505-2E9C-101B-9397-08002B2CF9AE}" pid="7" name="MSIP_Label_b8967fca-063e-4224-91eb-8a9cfeaeb319_Method">
    <vt:lpwstr>Standard</vt:lpwstr>
  </property>
  <property fmtid="{D5CDD505-2E9C-101B-9397-08002B2CF9AE}" pid="8" name="MSIP_Label_b8967fca-063e-4224-91eb-8a9cfeaeb319_Name">
    <vt:lpwstr>b8967fca-063e-4224-91eb-8a9cfeaeb319</vt:lpwstr>
  </property>
  <property fmtid="{D5CDD505-2E9C-101B-9397-08002B2CF9AE}" pid="9" name="MSIP_Label_b8967fca-063e-4224-91eb-8a9cfeaeb319_SiteId">
    <vt:lpwstr>656793e6-d51d-4bb2-b5fa-c66ddd181a40</vt:lpwstr>
  </property>
  <property fmtid="{D5CDD505-2E9C-101B-9397-08002B2CF9AE}" pid="10" name="MSIP_Label_b8967fca-063e-4224-91eb-8a9cfeaeb319_ActionId">
    <vt:lpwstr>35f54118-412f-4ab0-9221-9cb941b0886a</vt:lpwstr>
  </property>
  <property fmtid="{D5CDD505-2E9C-101B-9397-08002B2CF9AE}" pid="11" name="MSIP_Label_b8967fca-063e-4224-91eb-8a9cfeaeb319_ContentBits">
    <vt:lpwstr>2</vt:lpwstr>
  </property>
  <property fmtid="{D5CDD505-2E9C-101B-9397-08002B2CF9AE}" pid="12" name="ClassificationContentMarkingFooterLocations">
    <vt:lpwstr>Pandora 2020:9</vt:lpwstr>
  </property>
  <property fmtid="{D5CDD505-2E9C-101B-9397-08002B2CF9AE}" pid="13" name="ClassificationContentMarkingFooterText">
    <vt:lpwstr>Classification: Pandora Internal</vt:lpwstr>
  </property>
</Properties>
</file>